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63" r:id="rId4"/>
    <p:sldId id="266" r:id="rId5"/>
    <p:sldId id="264" r:id="rId6"/>
    <p:sldId id="265" r:id="rId7"/>
    <p:sldId id="270" r:id="rId8"/>
    <p:sldId id="271" r:id="rId9"/>
    <p:sldId id="272" r:id="rId10"/>
    <p:sldId id="259" r:id="rId11"/>
    <p:sldId id="257" r:id="rId12"/>
    <p:sldId id="258" r:id="rId13"/>
    <p:sldId id="261" r:id="rId14"/>
    <p:sldId id="267" r:id="rId15"/>
    <p:sldId id="268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1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5.wmf"/><Relationship Id="rId2" Type="http://schemas.openxmlformats.org/officeDocument/2006/relationships/image" Target="../media/image174.wmf"/><Relationship Id="rId1" Type="http://schemas.openxmlformats.org/officeDocument/2006/relationships/image" Target="../media/image173.wmf"/><Relationship Id="rId6" Type="http://schemas.openxmlformats.org/officeDocument/2006/relationships/image" Target="../media/image178.wmf"/><Relationship Id="rId5" Type="http://schemas.openxmlformats.org/officeDocument/2006/relationships/image" Target="../media/image177.wmf"/><Relationship Id="rId4" Type="http://schemas.openxmlformats.org/officeDocument/2006/relationships/image" Target="../media/image17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wmf"/><Relationship Id="rId13" Type="http://schemas.openxmlformats.org/officeDocument/2006/relationships/image" Target="../media/image190.wmf"/><Relationship Id="rId3" Type="http://schemas.openxmlformats.org/officeDocument/2006/relationships/image" Target="../media/image180.wmf"/><Relationship Id="rId7" Type="http://schemas.openxmlformats.org/officeDocument/2006/relationships/image" Target="../media/image184.wmf"/><Relationship Id="rId12" Type="http://schemas.openxmlformats.org/officeDocument/2006/relationships/image" Target="../media/image189.wmf"/><Relationship Id="rId2" Type="http://schemas.openxmlformats.org/officeDocument/2006/relationships/image" Target="../media/image179.wmf"/><Relationship Id="rId1" Type="http://schemas.openxmlformats.org/officeDocument/2006/relationships/image" Target="../media/image173.wmf"/><Relationship Id="rId6" Type="http://schemas.openxmlformats.org/officeDocument/2006/relationships/image" Target="../media/image183.wmf"/><Relationship Id="rId11" Type="http://schemas.openxmlformats.org/officeDocument/2006/relationships/image" Target="../media/image188.wmf"/><Relationship Id="rId5" Type="http://schemas.openxmlformats.org/officeDocument/2006/relationships/image" Target="../media/image182.wmf"/><Relationship Id="rId10" Type="http://schemas.openxmlformats.org/officeDocument/2006/relationships/image" Target="../media/image187.wmf"/><Relationship Id="rId4" Type="http://schemas.openxmlformats.org/officeDocument/2006/relationships/image" Target="../media/image181.wmf"/><Relationship Id="rId9" Type="http://schemas.openxmlformats.org/officeDocument/2006/relationships/image" Target="../media/image18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18" Type="http://schemas.openxmlformats.org/officeDocument/2006/relationships/image" Target="../media/image6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17" Type="http://schemas.openxmlformats.org/officeDocument/2006/relationships/image" Target="../media/image63.wmf"/><Relationship Id="rId2" Type="http://schemas.openxmlformats.org/officeDocument/2006/relationships/image" Target="../media/image48.wmf"/><Relationship Id="rId16" Type="http://schemas.openxmlformats.org/officeDocument/2006/relationships/image" Target="../media/image62.wmf"/><Relationship Id="rId20" Type="http://schemas.openxmlformats.org/officeDocument/2006/relationships/image" Target="../media/image66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5" Type="http://schemas.openxmlformats.org/officeDocument/2006/relationships/image" Target="../media/image61.wmf"/><Relationship Id="rId10" Type="http://schemas.openxmlformats.org/officeDocument/2006/relationships/image" Target="../media/image56.wmf"/><Relationship Id="rId19" Type="http://schemas.openxmlformats.org/officeDocument/2006/relationships/image" Target="../media/image65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Relationship Id="rId14" Type="http://schemas.openxmlformats.org/officeDocument/2006/relationships/image" Target="../media/image6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18" Type="http://schemas.openxmlformats.org/officeDocument/2006/relationships/image" Target="../media/image84.wmf"/><Relationship Id="rId3" Type="http://schemas.openxmlformats.org/officeDocument/2006/relationships/image" Target="../media/image69.wmf"/><Relationship Id="rId21" Type="http://schemas.openxmlformats.org/officeDocument/2006/relationships/image" Target="../media/image87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17" Type="http://schemas.openxmlformats.org/officeDocument/2006/relationships/image" Target="../media/image83.wmf"/><Relationship Id="rId2" Type="http://schemas.openxmlformats.org/officeDocument/2006/relationships/image" Target="../media/image68.wmf"/><Relationship Id="rId16" Type="http://schemas.openxmlformats.org/officeDocument/2006/relationships/image" Target="../media/image82.wmf"/><Relationship Id="rId20" Type="http://schemas.openxmlformats.org/officeDocument/2006/relationships/image" Target="../media/image86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5" Type="http://schemas.openxmlformats.org/officeDocument/2006/relationships/image" Target="../media/image81.wmf"/><Relationship Id="rId10" Type="http://schemas.openxmlformats.org/officeDocument/2006/relationships/image" Target="../media/image76.wmf"/><Relationship Id="rId19" Type="http://schemas.openxmlformats.org/officeDocument/2006/relationships/image" Target="../media/image85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0" Type="http://schemas.openxmlformats.org/officeDocument/2006/relationships/image" Target="../media/image97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113.wmf"/><Relationship Id="rId18" Type="http://schemas.openxmlformats.org/officeDocument/2006/relationships/image" Target="../media/image118.wmf"/><Relationship Id="rId26" Type="http://schemas.openxmlformats.org/officeDocument/2006/relationships/image" Target="../media/image126.wmf"/><Relationship Id="rId3" Type="http://schemas.openxmlformats.org/officeDocument/2006/relationships/image" Target="../media/image103.wmf"/><Relationship Id="rId21" Type="http://schemas.openxmlformats.org/officeDocument/2006/relationships/image" Target="../media/image121.wmf"/><Relationship Id="rId7" Type="http://schemas.openxmlformats.org/officeDocument/2006/relationships/image" Target="../media/image107.wmf"/><Relationship Id="rId12" Type="http://schemas.openxmlformats.org/officeDocument/2006/relationships/image" Target="../media/image112.wmf"/><Relationship Id="rId17" Type="http://schemas.openxmlformats.org/officeDocument/2006/relationships/image" Target="../media/image117.wmf"/><Relationship Id="rId25" Type="http://schemas.openxmlformats.org/officeDocument/2006/relationships/image" Target="../media/image125.wmf"/><Relationship Id="rId33" Type="http://schemas.openxmlformats.org/officeDocument/2006/relationships/image" Target="../media/image133.wmf"/><Relationship Id="rId2" Type="http://schemas.openxmlformats.org/officeDocument/2006/relationships/image" Target="../media/image102.wmf"/><Relationship Id="rId16" Type="http://schemas.openxmlformats.org/officeDocument/2006/relationships/image" Target="../media/image116.wmf"/><Relationship Id="rId20" Type="http://schemas.openxmlformats.org/officeDocument/2006/relationships/image" Target="../media/image120.wmf"/><Relationship Id="rId29" Type="http://schemas.openxmlformats.org/officeDocument/2006/relationships/image" Target="../media/image129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24" Type="http://schemas.openxmlformats.org/officeDocument/2006/relationships/image" Target="../media/image124.wmf"/><Relationship Id="rId32" Type="http://schemas.openxmlformats.org/officeDocument/2006/relationships/image" Target="../media/image132.wmf"/><Relationship Id="rId5" Type="http://schemas.openxmlformats.org/officeDocument/2006/relationships/image" Target="../media/image105.wmf"/><Relationship Id="rId15" Type="http://schemas.openxmlformats.org/officeDocument/2006/relationships/image" Target="../media/image115.wmf"/><Relationship Id="rId23" Type="http://schemas.openxmlformats.org/officeDocument/2006/relationships/image" Target="../media/image123.wmf"/><Relationship Id="rId28" Type="http://schemas.openxmlformats.org/officeDocument/2006/relationships/image" Target="../media/image128.wmf"/><Relationship Id="rId10" Type="http://schemas.openxmlformats.org/officeDocument/2006/relationships/image" Target="../media/image110.wmf"/><Relationship Id="rId19" Type="http://schemas.openxmlformats.org/officeDocument/2006/relationships/image" Target="../media/image119.wmf"/><Relationship Id="rId31" Type="http://schemas.openxmlformats.org/officeDocument/2006/relationships/image" Target="../media/image131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Relationship Id="rId14" Type="http://schemas.openxmlformats.org/officeDocument/2006/relationships/image" Target="../media/image114.wmf"/><Relationship Id="rId22" Type="http://schemas.openxmlformats.org/officeDocument/2006/relationships/image" Target="../media/image122.wmf"/><Relationship Id="rId27" Type="http://schemas.openxmlformats.org/officeDocument/2006/relationships/image" Target="../media/image127.wmf"/><Relationship Id="rId30" Type="http://schemas.openxmlformats.org/officeDocument/2006/relationships/image" Target="../media/image1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13" Type="http://schemas.openxmlformats.org/officeDocument/2006/relationships/image" Target="../media/image145.wmf"/><Relationship Id="rId18" Type="http://schemas.openxmlformats.org/officeDocument/2006/relationships/image" Target="../media/image149.wmf"/><Relationship Id="rId26" Type="http://schemas.openxmlformats.org/officeDocument/2006/relationships/image" Target="../media/image157.wmf"/><Relationship Id="rId39" Type="http://schemas.openxmlformats.org/officeDocument/2006/relationships/image" Target="../media/image170.wmf"/><Relationship Id="rId3" Type="http://schemas.openxmlformats.org/officeDocument/2006/relationships/image" Target="../media/image117.wmf"/><Relationship Id="rId21" Type="http://schemas.openxmlformats.org/officeDocument/2006/relationships/image" Target="../media/image152.wmf"/><Relationship Id="rId34" Type="http://schemas.openxmlformats.org/officeDocument/2006/relationships/image" Target="../media/image165.wmf"/><Relationship Id="rId7" Type="http://schemas.openxmlformats.org/officeDocument/2006/relationships/image" Target="../media/image139.wmf"/><Relationship Id="rId12" Type="http://schemas.openxmlformats.org/officeDocument/2006/relationships/image" Target="../media/image144.wmf"/><Relationship Id="rId17" Type="http://schemas.openxmlformats.org/officeDocument/2006/relationships/image" Target="../media/image148.wmf"/><Relationship Id="rId25" Type="http://schemas.openxmlformats.org/officeDocument/2006/relationships/image" Target="../media/image156.wmf"/><Relationship Id="rId33" Type="http://schemas.openxmlformats.org/officeDocument/2006/relationships/image" Target="../media/image164.wmf"/><Relationship Id="rId38" Type="http://schemas.openxmlformats.org/officeDocument/2006/relationships/image" Target="../media/image169.wmf"/><Relationship Id="rId2" Type="http://schemas.openxmlformats.org/officeDocument/2006/relationships/image" Target="../media/image135.wmf"/><Relationship Id="rId16" Type="http://schemas.openxmlformats.org/officeDocument/2006/relationships/image" Target="../media/image147.wmf"/><Relationship Id="rId20" Type="http://schemas.openxmlformats.org/officeDocument/2006/relationships/image" Target="../media/image151.wmf"/><Relationship Id="rId29" Type="http://schemas.openxmlformats.org/officeDocument/2006/relationships/image" Target="../media/image160.wmf"/><Relationship Id="rId41" Type="http://schemas.openxmlformats.org/officeDocument/2006/relationships/image" Target="../media/image172.wmf"/><Relationship Id="rId1" Type="http://schemas.openxmlformats.org/officeDocument/2006/relationships/image" Target="../media/image134.wmf"/><Relationship Id="rId6" Type="http://schemas.openxmlformats.org/officeDocument/2006/relationships/image" Target="../media/image138.wmf"/><Relationship Id="rId11" Type="http://schemas.openxmlformats.org/officeDocument/2006/relationships/image" Target="../media/image143.wmf"/><Relationship Id="rId24" Type="http://schemas.openxmlformats.org/officeDocument/2006/relationships/image" Target="../media/image155.wmf"/><Relationship Id="rId32" Type="http://schemas.openxmlformats.org/officeDocument/2006/relationships/image" Target="../media/image163.wmf"/><Relationship Id="rId37" Type="http://schemas.openxmlformats.org/officeDocument/2006/relationships/image" Target="../media/image168.wmf"/><Relationship Id="rId40" Type="http://schemas.openxmlformats.org/officeDocument/2006/relationships/image" Target="../media/image171.wmf"/><Relationship Id="rId5" Type="http://schemas.openxmlformats.org/officeDocument/2006/relationships/image" Target="../media/image137.wmf"/><Relationship Id="rId15" Type="http://schemas.openxmlformats.org/officeDocument/2006/relationships/image" Target="../media/image102.wmf"/><Relationship Id="rId23" Type="http://schemas.openxmlformats.org/officeDocument/2006/relationships/image" Target="../media/image154.wmf"/><Relationship Id="rId28" Type="http://schemas.openxmlformats.org/officeDocument/2006/relationships/image" Target="../media/image159.wmf"/><Relationship Id="rId36" Type="http://schemas.openxmlformats.org/officeDocument/2006/relationships/image" Target="../media/image167.wmf"/><Relationship Id="rId10" Type="http://schemas.openxmlformats.org/officeDocument/2006/relationships/image" Target="../media/image142.wmf"/><Relationship Id="rId19" Type="http://schemas.openxmlformats.org/officeDocument/2006/relationships/image" Target="../media/image150.wmf"/><Relationship Id="rId31" Type="http://schemas.openxmlformats.org/officeDocument/2006/relationships/image" Target="../media/image162.wmf"/><Relationship Id="rId4" Type="http://schemas.openxmlformats.org/officeDocument/2006/relationships/image" Target="../media/image136.wmf"/><Relationship Id="rId9" Type="http://schemas.openxmlformats.org/officeDocument/2006/relationships/image" Target="../media/image141.wmf"/><Relationship Id="rId14" Type="http://schemas.openxmlformats.org/officeDocument/2006/relationships/image" Target="../media/image146.wmf"/><Relationship Id="rId22" Type="http://schemas.openxmlformats.org/officeDocument/2006/relationships/image" Target="../media/image153.wmf"/><Relationship Id="rId27" Type="http://schemas.openxmlformats.org/officeDocument/2006/relationships/image" Target="../media/image158.wmf"/><Relationship Id="rId30" Type="http://schemas.openxmlformats.org/officeDocument/2006/relationships/image" Target="../media/image161.wmf"/><Relationship Id="rId35" Type="http://schemas.openxmlformats.org/officeDocument/2006/relationships/image" Target="../media/image16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23C0B-4772-4508-B100-C49060F0D227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B762D-08DA-4B27-BFE0-C8F34A1BC1E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565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468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8863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2276AD-6DAA-4115-9605-6DB5525507EA}" type="slidenum">
              <a:rPr lang="en-CA" smtClean="0"/>
              <a:pPr/>
              <a:t>11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230191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6BD9A3-E316-47BE-9720-6E303067F0E5}" type="slidenum">
              <a:rPr lang="en-CA" smtClean="0"/>
              <a:pPr/>
              <a:t>12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239139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89BEF9-4B3E-40F6-8B24-E0B95C10391D}" type="slidenum">
              <a:rPr lang="en-CA" smtClean="0"/>
              <a:pPr/>
              <a:t>13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762398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1279EE-3AEF-47F2-8D88-BC74399A505D}" type="slidenum">
              <a:rPr lang="en-CA" smtClean="0"/>
              <a:pPr/>
              <a:t>14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5680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27319F-0775-41EF-85A1-071BBA59A11D}" type="slidenum">
              <a:rPr lang="en-CA" smtClean="0"/>
              <a:pPr/>
              <a:t>15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7121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2378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507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646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ED23F9-11E8-4970-A33F-3EE88320EA25}" type="slidenum">
              <a:rPr lang="en-CA" smtClean="0"/>
              <a:pPr/>
              <a:t>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582133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464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7516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821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762D-08DA-4B27-BFE0-C8F34A1BC1EF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0D0BB2-DAFA-40FE-9628-506B963D057D}" type="datetimeFigureOut">
              <a:rPr lang="en-CA" smtClean="0"/>
              <a:pPr/>
              <a:t>2017-09-19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4.bin"/><Relationship Id="rId18" Type="http://schemas.openxmlformats.org/officeDocument/2006/relationships/image" Target="../media/image72.wmf"/><Relationship Id="rId26" Type="http://schemas.openxmlformats.org/officeDocument/2006/relationships/image" Target="../media/image76.wmf"/><Relationship Id="rId39" Type="http://schemas.openxmlformats.org/officeDocument/2006/relationships/oleObject" Target="../embeddings/oleObject88.bin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79.bin"/><Relationship Id="rId34" Type="http://schemas.openxmlformats.org/officeDocument/2006/relationships/image" Target="../media/image80.wmf"/><Relationship Id="rId42" Type="http://schemas.openxmlformats.org/officeDocument/2006/relationships/image" Target="../media/image84.wmf"/><Relationship Id="rId47" Type="http://schemas.openxmlformats.org/officeDocument/2006/relationships/oleObject" Target="../embeddings/oleObject92.bin"/><Relationship Id="rId50" Type="http://schemas.openxmlformats.org/officeDocument/2006/relationships/oleObject" Target="../embeddings/oleObject95.bin"/><Relationship Id="rId7" Type="http://schemas.openxmlformats.org/officeDocument/2006/relationships/image" Target="../media/image68.wmf"/><Relationship Id="rId12" Type="http://schemas.openxmlformats.org/officeDocument/2006/relationships/oleObject" Target="../embeddings/oleObject73.bin"/><Relationship Id="rId17" Type="http://schemas.openxmlformats.org/officeDocument/2006/relationships/oleObject" Target="../embeddings/oleObject77.bin"/><Relationship Id="rId25" Type="http://schemas.openxmlformats.org/officeDocument/2006/relationships/oleObject" Target="../embeddings/oleObject81.bin"/><Relationship Id="rId33" Type="http://schemas.openxmlformats.org/officeDocument/2006/relationships/oleObject" Target="../embeddings/oleObject85.bin"/><Relationship Id="rId38" Type="http://schemas.openxmlformats.org/officeDocument/2006/relationships/image" Target="../media/image82.wmf"/><Relationship Id="rId46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20" Type="http://schemas.openxmlformats.org/officeDocument/2006/relationships/image" Target="../media/image73.wmf"/><Relationship Id="rId29" Type="http://schemas.openxmlformats.org/officeDocument/2006/relationships/oleObject" Target="../embeddings/oleObject83.bin"/><Relationship Id="rId41" Type="http://schemas.openxmlformats.org/officeDocument/2006/relationships/oleObject" Target="../embeddings/oleObject8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70.wmf"/><Relationship Id="rId24" Type="http://schemas.openxmlformats.org/officeDocument/2006/relationships/image" Target="../media/image75.wmf"/><Relationship Id="rId32" Type="http://schemas.openxmlformats.org/officeDocument/2006/relationships/image" Target="../media/image79.wmf"/><Relationship Id="rId37" Type="http://schemas.openxmlformats.org/officeDocument/2006/relationships/oleObject" Target="../embeddings/oleObject87.bin"/><Relationship Id="rId40" Type="http://schemas.openxmlformats.org/officeDocument/2006/relationships/image" Target="../media/image83.wmf"/><Relationship Id="rId45" Type="http://schemas.openxmlformats.org/officeDocument/2006/relationships/oleObject" Target="../embeddings/oleObject91.bin"/><Relationship Id="rId5" Type="http://schemas.openxmlformats.org/officeDocument/2006/relationships/image" Target="../media/image67.wmf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80.bin"/><Relationship Id="rId28" Type="http://schemas.openxmlformats.org/officeDocument/2006/relationships/image" Target="../media/image77.wmf"/><Relationship Id="rId36" Type="http://schemas.openxmlformats.org/officeDocument/2006/relationships/image" Target="../media/image81.wmf"/><Relationship Id="rId49" Type="http://schemas.openxmlformats.org/officeDocument/2006/relationships/oleObject" Target="../embeddings/oleObject94.bin"/><Relationship Id="rId10" Type="http://schemas.openxmlformats.org/officeDocument/2006/relationships/oleObject" Target="../embeddings/oleObject72.bin"/><Relationship Id="rId19" Type="http://schemas.openxmlformats.org/officeDocument/2006/relationships/oleObject" Target="../embeddings/oleObject78.bin"/><Relationship Id="rId31" Type="http://schemas.openxmlformats.org/officeDocument/2006/relationships/oleObject" Target="../embeddings/oleObject84.bin"/><Relationship Id="rId44" Type="http://schemas.openxmlformats.org/officeDocument/2006/relationships/image" Target="../media/image85.wmf"/><Relationship Id="rId4" Type="http://schemas.openxmlformats.org/officeDocument/2006/relationships/oleObject" Target="../embeddings/oleObject69.bin"/><Relationship Id="rId9" Type="http://schemas.openxmlformats.org/officeDocument/2006/relationships/image" Target="../media/image69.wmf"/><Relationship Id="rId14" Type="http://schemas.openxmlformats.org/officeDocument/2006/relationships/image" Target="../media/image71.wmf"/><Relationship Id="rId22" Type="http://schemas.openxmlformats.org/officeDocument/2006/relationships/image" Target="../media/image74.wmf"/><Relationship Id="rId27" Type="http://schemas.openxmlformats.org/officeDocument/2006/relationships/oleObject" Target="../embeddings/oleObject82.bin"/><Relationship Id="rId30" Type="http://schemas.openxmlformats.org/officeDocument/2006/relationships/image" Target="../media/image78.wmf"/><Relationship Id="rId35" Type="http://schemas.openxmlformats.org/officeDocument/2006/relationships/oleObject" Target="../embeddings/oleObject86.bin"/><Relationship Id="rId43" Type="http://schemas.openxmlformats.org/officeDocument/2006/relationships/oleObject" Target="../embeddings/oleObject90.bin"/><Relationship Id="rId48" Type="http://schemas.openxmlformats.org/officeDocument/2006/relationships/oleObject" Target="../embeddings/oleObject93.bin"/><Relationship Id="rId8" Type="http://schemas.openxmlformats.org/officeDocument/2006/relationships/oleObject" Target="../embeddings/oleObject71.bin"/><Relationship Id="rId51" Type="http://schemas.openxmlformats.org/officeDocument/2006/relationships/image" Target="../media/image8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100.bin"/><Relationship Id="rId18" Type="http://schemas.openxmlformats.org/officeDocument/2006/relationships/image" Target="../media/image94.wmf"/><Relationship Id="rId26" Type="http://schemas.openxmlformats.org/officeDocument/2006/relationships/image" Target="../media/image98.wmf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104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91.wmf"/><Relationship Id="rId17" Type="http://schemas.openxmlformats.org/officeDocument/2006/relationships/oleObject" Target="../embeddings/oleObject102.bin"/><Relationship Id="rId25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3.wmf"/><Relationship Id="rId20" Type="http://schemas.openxmlformats.org/officeDocument/2006/relationships/image" Target="../media/image95.wmf"/><Relationship Id="rId29" Type="http://schemas.openxmlformats.org/officeDocument/2006/relationships/oleObject" Target="../embeddings/oleObject108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99.bin"/><Relationship Id="rId24" Type="http://schemas.openxmlformats.org/officeDocument/2006/relationships/image" Target="../media/image97.wmf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1.bin"/><Relationship Id="rId23" Type="http://schemas.openxmlformats.org/officeDocument/2006/relationships/oleObject" Target="../embeddings/oleObject105.bin"/><Relationship Id="rId28" Type="http://schemas.openxmlformats.org/officeDocument/2006/relationships/image" Target="../media/image99.wmf"/><Relationship Id="rId10" Type="http://schemas.openxmlformats.org/officeDocument/2006/relationships/image" Target="../media/image90.wmf"/><Relationship Id="rId19" Type="http://schemas.openxmlformats.org/officeDocument/2006/relationships/oleObject" Target="../embeddings/oleObject103.bin"/><Relationship Id="rId4" Type="http://schemas.openxmlformats.org/officeDocument/2006/relationships/hyperlink" Target="http://www.bcmath.ca/" TargetMode="External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92.wmf"/><Relationship Id="rId22" Type="http://schemas.openxmlformats.org/officeDocument/2006/relationships/image" Target="../media/image96.wmf"/><Relationship Id="rId27" Type="http://schemas.openxmlformats.org/officeDocument/2006/relationships/oleObject" Target="../embeddings/oleObject107.bin"/><Relationship Id="rId30" Type="http://schemas.openxmlformats.org/officeDocument/2006/relationships/image" Target="../media/image100.wmf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4.wmf"/><Relationship Id="rId18" Type="http://schemas.openxmlformats.org/officeDocument/2006/relationships/image" Target="../media/image106.wmf"/><Relationship Id="rId26" Type="http://schemas.openxmlformats.org/officeDocument/2006/relationships/image" Target="../media/image110.wmf"/><Relationship Id="rId39" Type="http://schemas.openxmlformats.org/officeDocument/2006/relationships/oleObject" Target="../embeddings/oleObject127.bin"/><Relationship Id="rId21" Type="http://schemas.openxmlformats.org/officeDocument/2006/relationships/oleObject" Target="../embeddings/oleObject118.bin"/><Relationship Id="rId34" Type="http://schemas.openxmlformats.org/officeDocument/2006/relationships/image" Target="../media/image114.wmf"/><Relationship Id="rId42" Type="http://schemas.openxmlformats.org/officeDocument/2006/relationships/image" Target="../media/image118.wmf"/><Relationship Id="rId47" Type="http://schemas.openxmlformats.org/officeDocument/2006/relationships/oleObject" Target="../embeddings/oleObject131.bin"/><Relationship Id="rId50" Type="http://schemas.openxmlformats.org/officeDocument/2006/relationships/image" Target="../media/image121.wmf"/><Relationship Id="rId55" Type="http://schemas.openxmlformats.org/officeDocument/2006/relationships/oleObject" Target="../embeddings/oleObject136.bin"/><Relationship Id="rId63" Type="http://schemas.openxmlformats.org/officeDocument/2006/relationships/oleObject" Target="../embeddings/oleObject141.bin"/><Relationship Id="rId68" Type="http://schemas.openxmlformats.org/officeDocument/2006/relationships/oleObject" Target="../embeddings/oleObject144.bin"/><Relationship Id="rId76" Type="http://schemas.openxmlformats.org/officeDocument/2006/relationships/image" Target="../media/image132.wmf"/><Relationship Id="rId7" Type="http://schemas.openxmlformats.org/officeDocument/2006/relationships/oleObject" Target="../embeddings/oleObject110.bin"/><Relationship Id="rId71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5.wmf"/><Relationship Id="rId29" Type="http://schemas.openxmlformats.org/officeDocument/2006/relationships/oleObject" Target="../embeddings/oleObject122.bin"/><Relationship Id="rId11" Type="http://schemas.openxmlformats.org/officeDocument/2006/relationships/oleObject" Target="../embeddings/oleObject112.bin"/><Relationship Id="rId24" Type="http://schemas.openxmlformats.org/officeDocument/2006/relationships/image" Target="../media/image109.wmf"/><Relationship Id="rId32" Type="http://schemas.openxmlformats.org/officeDocument/2006/relationships/image" Target="../media/image113.wmf"/><Relationship Id="rId37" Type="http://schemas.openxmlformats.org/officeDocument/2006/relationships/oleObject" Target="../embeddings/oleObject126.bin"/><Relationship Id="rId40" Type="http://schemas.openxmlformats.org/officeDocument/2006/relationships/image" Target="../media/image117.wmf"/><Relationship Id="rId45" Type="http://schemas.openxmlformats.org/officeDocument/2006/relationships/oleObject" Target="../embeddings/oleObject130.bin"/><Relationship Id="rId53" Type="http://schemas.openxmlformats.org/officeDocument/2006/relationships/oleObject" Target="../embeddings/oleObject135.bin"/><Relationship Id="rId58" Type="http://schemas.openxmlformats.org/officeDocument/2006/relationships/oleObject" Target="../embeddings/oleObject138.bin"/><Relationship Id="rId66" Type="http://schemas.openxmlformats.org/officeDocument/2006/relationships/image" Target="../media/image128.wmf"/><Relationship Id="rId74" Type="http://schemas.openxmlformats.org/officeDocument/2006/relationships/image" Target="../media/image131.wmf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5.bin"/><Relationship Id="rId23" Type="http://schemas.openxmlformats.org/officeDocument/2006/relationships/oleObject" Target="../embeddings/oleObject119.bin"/><Relationship Id="rId28" Type="http://schemas.openxmlformats.org/officeDocument/2006/relationships/image" Target="../media/image111.wmf"/><Relationship Id="rId36" Type="http://schemas.openxmlformats.org/officeDocument/2006/relationships/image" Target="../media/image115.wmf"/><Relationship Id="rId49" Type="http://schemas.openxmlformats.org/officeDocument/2006/relationships/oleObject" Target="../embeddings/oleObject133.bin"/><Relationship Id="rId57" Type="http://schemas.openxmlformats.org/officeDocument/2006/relationships/oleObject" Target="../embeddings/oleObject137.bin"/><Relationship Id="rId61" Type="http://schemas.openxmlformats.org/officeDocument/2006/relationships/oleObject" Target="../embeddings/oleObject140.bin"/><Relationship Id="rId10" Type="http://schemas.openxmlformats.org/officeDocument/2006/relationships/image" Target="../media/image103.wmf"/><Relationship Id="rId19" Type="http://schemas.openxmlformats.org/officeDocument/2006/relationships/oleObject" Target="../embeddings/oleObject117.bin"/><Relationship Id="rId31" Type="http://schemas.openxmlformats.org/officeDocument/2006/relationships/oleObject" Target="../embeddings/oleObject123.bin"/><Relationship Id="rId44" Type="http://schemas.openxmlformats.org/officeDocument/2006/relationships/image" Target="../media/image119.wmf"/><Relationship Id="rId52" Type="http://schemas.openxmlformats.org/officeDocument/2006/relationships/image" Target="../media/image122.wmf"/><Relationship Id="rId60" Type="http://schemas.openxmlformats.org/officeDocument/2006/relationships/image" Target="../media/image125.wmf"/><Relationship Id="rId65" Type="http://schemas.openxmlformats.org/officeDocument/2006/relationships/oleObject" Target="../embeddings/oleObject142.bin"/><Relationship Id="rId73" Type="http://schemas.openxmlformats.org/officeDocument/2006/relationships/oleObject" Target="../embeddings/oleObject147.bin"/><Relationship Id="rId78" Type="http://schemas.openxmlformats.org/officeDocument/2006/relationships/image" Target="../media/image133.wmf"/><Relationship Id="rId4" Type="http://schemas.openxmlformats.org/officeDocument/2006/relationships/hyperlink" Target="http://www.bcmath.ca/" TargetMode="External"/><Relationship Id="rId9" Type="http://schemas.openxmlformats.org/officeDocument/2006/relationships/oleObject" Target="../embeddings/oleObject111.bin"/><Relationship Id="rId14" Type="http://schemas.openxmlformats.org/officeDocument/2006/relationships/oleObject" Target="../embeddings/oleObject114.bin"/><Relationship Id="rId22" Type="http://schemas.openxmlformats.org/officeDocument/2006/relationships/image" Target="../media/image108.wmf"/><Relationship Id="rId27" Type="http://schemas.openxmlformats.org/officeDocument/2006/relationships/oleObject" Target="../embeddings/oleObject121.bin"/><Relationship Id="rId30" Type="http://schemas.openxmlformats.org/officeDocument/2006/relationships/image" Target="../media/image112.wmf"/><Relationship Id="rId35" Type="http://schemas.openxmlformats.org/officeDocument/2006/relationships/oleObject" Target="../embeddings/oleObject125.bin"/><Relationship Id="rId43" Type="http://schemas.openxmlformats.org/officeDocument/2006/relationships/oleObject" Target="../embeddings/oleObject129.bin"/><Relationship Id="rId48" Type="http://schemas.openxmlformats.org/officeDocument/2006/relationships/oleObject" Target="../embeddings/oleObject132.bin"/><Relationship Id="rId56" Type="http://schemas.openxmlformats.org/officeDocument/2006/relationships/image" Target="../media/image124.wmf"/><Relationship Id="rId64" Type="http://schemas.openxmlformats.org/officeDocument/2006/relationships/image" Target="../media/image127.wmf"/><Relationship Id="rId69" Type="http://schemas.openxmlformats.org/officeDocument/2006/relationships/oleObject" Target="../embeddings/oleObject145.bin"/><Relationship Id="rId77" Type="http://schemas.openxmlformats.org/officeDocument/2006/relationships/oleObject" Target="../embeddings/oleObject149.bin"/><Relationship Id="rId8" Type="http://schemas.openxmlformats.org/officeDocument/2006/relationships/image" Target="../media/image102.wmf"/><Relationship Id="rId51" Type="http://schemas.openxmlformats.org/officeDocument/2006/relationships/oleObject" Target="../embeddings/oleObject134.bin"/><Relationship Id="rId72" Type="http://schemas.openxmlformats.org/officeDocument/2006/relationships/image" Target="../media/image130.wmf"/><Relationship Id="rId3" Type="http://schemas.openxmlformats.org/officeDocument/2006/relationships/notesSlide" Target="../notesSlides/notesSlide12.xml"/><Relationship Id="rId12" Type="http://schemas.openxmlformats.org/officeDocument/2006/relationships/oleObject" Target="../embeddings/oleObject113.bin"/><Relationship Id="rId17" Type="http://schemas.openxmlformats.org/officeDocument/2006/relationships/oleObject" Target="../embeddings/oleObject116.bin"/><Relationship Id="rId25" Type="http://schemas.openxmlformats.org/officeDocument/2006/relationships/oleObject" Target="../embeddings/oleObject120.bin"/><Relationship Id="rId33" Type="http://schemas.openxmlformats.org/officeDocument/2006/relationships/oleObject" Target="../embeddings/oleObject124.bin"/><Relationship Id="rId38" Type="http://schemas.openxmlformats.org/officeDocument/2006/relationships/image" Target="../media/image116.wmf"/><Relationship Id="rId46" Type="http://schemas.openxmlformats.org/officeDocument/2006/relationships/image" Target="../media/image120.wmf"/><Relationship Id="rId59" Type="http://schemas.openxmlformats.org/officeDocument/2006/relationships/oleObject" Target="../embeddings/oleObject139.bin"/><Relationship Id="rId67" Type="http://schemas.openxmlformats.org/officeDocument/2006/relationships/oleObject" Target="../embeddings/oleObject143.bin"/><Relationship Id="rId20" Type="http://schemas.openxmlformats.org/officeDocument/2006/relationships/image" Target="../media/image107.wmf"/><Relationship Id="rId41" Type="http://schemas.openxmlformats.org/officeDocument/2006/relationships/oleObject" Target="../embeddings/oleObject128.bin"/><Relationship Id="rId54" Type="http://schemas.openxmlformats.org/officeDocument/2006/relationships/image" Target="../media/image123.wmf"/><Relationship Id="rId62" Type="http://schemas.openxmlformats.org/officeDocument/2006/relationships/image" Target="../media/image126.wmf"/><Relationship Id="rId70" Type="http://schemas.openxmlformats.org/officeDocument/2006/relationships/image" Target="../media/image129.wmf"/><Relationship Id="rId75" Type="http://schemas.openxmlformats.org/officeDocument/2006/relationships/oleObject" Target="../embeddings/oleObject148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1.wmf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41.wmf"/><Relationship Id="rId21" Type="http://schemas.openxmlformats.org/officeDocument/2006/relationships/oleObject" Target="../embeddings/oleObject160.bin"/><Relationship Id="rId34" Type="http://schemas.openxmlformats.org/officeDocument/2006/relationships/image" Target="../media/image145.wmf"/><Relationship Id="rId42" Type="http://schemas.openxmlformats.org/officeDocument/2006/relationships/oleObject" Target="../embeddings/oleObject171.bin"/><Relationship Id="rId47" Type="http://schemas.openxmlformats.org/officeDocument/2006/relationships/image" Target="../media/image150.wmf"/><Relationship Id="rId50" Type="http://schemas.openxmlformats.org/officeDocument/2006/relationships/oleObject" Target="../embeddings/oleObject175.bin"/><Relationship Id="rId55" Type="http://schemas.openxmlformats.org/officeDocument/2006/relationships/image" Target="../media/image154.wmf"/><Relationship Id="rId63" Type="http://schemas.openxmlformats.org/officeDocument/2006/relationships/image" Target="../media/image158.wmf"/><Relationship Id="rId68" Type="http://schemas.openxmlformats.org/officeDocument/2006/relationships/oleObject" Target="../embeddings/oleObject185.bin"/><Relationship Id="rId76" Type="http://schemas.openxmlformats.org/officeDocument/2006/relationships/oleObject" Target="../embeddings/oleObject190.bin"/><Relationship Id="rId84" Type="http://schemas.openxmlformats.org/officeDocument/2006/relationships/oleObject" Target="../embeddings/oleObject195.bin"/><Relationship Id="rId89" Type="http://schemas.openxmlformats.org/officeDocument/2006/relationships/image" Target="../media/image168.wmf"/><Relationship Id="rId97" Type="http://schemas.openxmlformats.org/officeDocument/2006/relationships/image" Target="../media/image171.wmf"/><Relationship Id="rId7" Type="http://schemas.openxmlformats.org/officeDocument/2006/relationships/oleObject" Target="../embeddings/oleObject151.bin"/><Relationship Id="rId71" Type="http://schemas.openxmlformats.org/officeDocument/2006/relationships/oleObject" Target="../embeddings/oleObject187.bin"/><Relationship Id="rId92" Type="http://schemas.openxmlformats.org/officeDocument/2006/relationships/oleObject" Target="../embeddings/oleObject20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7.wmf"/><Relationship Id="rId29" Type="http://schemas.openxmlformats.org/officeDocument/2006/relationships/oleObject" Target="../embeddings/oleObject164.bin"/><Relationship Id="rId11" Type="http://schemas.openxmlformats.org/officeDocument/2006/relationships/oleObject" Target="../embeddings/oleObject153.bin"/><Relationship Id="rId24" Type="http://schemas.openxmlformats.org/officeDocument/2006/relationships/image" Target="../media/image140.wmf"/><Relationship Id="rId32" Type="http://schemas.openxmlformats.org/officeDocument/2006/relationships/image" Target="../media/image144.wmf"/><Relationship Id="rId37" Type="http://schemas.openxmlformats.org/officeDocument/2006/relationships/oleObject" Target="../embeddings/oleObject168.bin"/><Relationship Id="rId40" Type="http://schemas.openxmlformats.org/officeDocument/2006/relationships/oleObject" Target="../embeddings/oleObject170.bin"/><Relationship Id="rId45" Type="http://schemas.openxmlformats.org/officeDocument/2006/relationships/image" Target="../media/image149.wmf"/><Relationship Id="rId53" Type="http://schemas.openxmlformats.org/officeDocument/2006/relationships/image" Target="../media/image153.wmf"/><Relationship Id="rId58" Type="http://schemas.openxmlformats.org/officeDocument/2006/relationships/oleObject" Target="../embeddings/oleObject179.bin"/><Relationship Id="rId66" Type="http://schemas.openxmlformats.org/officeDocument/2006/relationships/oleObject" Target="../embeddings/oleObject184.bin"/><Relationship Id="rId74" Type="http://schemas.openxmlformats.org/officeDocument/2006/relationships/oleObject" Target="../embeddings/oleObject189.bin"/><Relationship Id="rId79" Type="http://schemas.openxmlformats.org/officeDocument/2006/relationships/image" Target="../media/image163.wmf"/><Relationship Id="rId87" Type="http://schemas.openxmlformats.org/officeDocument/2006/relationships/image" Target="../media/image167.wmf"/><Relationship Id="rId5" Type="http://schemas.openxmlformats.org/officeDocument/2006/relationships/oleObject" Target="../embeddings/oleObject150.bin"/><Relationship Id="rId61" Type="http://schemas.openxmlformats.org/officeDocument/2006/relationships/image" Target="../media/image157.wmf"/><Relationship Id="rId82" Type="http://schemas.openxmlformats.org/officeDocument/2006/relationships/oleObject" Target="../embeddings/oleObject194.bin"/><Relationship Id="rId90" Type="http://schemas.openxmlformats.org/officeDocument/2006/relationships/oleObject" Target="../embeddings/oleObject198.bin"/><Relationship Id="rId95" Type="http://schemas.openxmlformats.org/officeDocument/2006/relationships/image" Target="../media/image170.wmf"/><Relationship Id="rId19" Type="http://schemas.openxmlformats.org/officeDocument/2006/relationships/oleObject" Target="../embeddings/oleObject158.bin"/><Relationship Id="rId14" Type="http://schemas.openxmlformats.org/officeDocument/2006/relationships/oleObject" Target="../embeddings/oleObject155.bin"/><Relationship Id="rId22" Type="http://schemas.openxmlformats.org/officeDocument/2006/relationships/image" Target="../media/image139.wmf"/><Relationship Id="rId27" Type="http://schemas.openxmlformats.org/officeDocument/2006/relationships/oleObject" Target="../embeddings/oleObject163.bin"/><Relationship Id="rId30" Type="http://schemas.openxmlformats.org/officeDocument/2006/relationships/image" Target="../media/image143.wmf"/><Relationship Id="rId35" Type="http://schemas.openxmlformats.org/officeDocument/2006/relationships/oleObject" Target="../embeddings/oleObject167.bin"/><Relationship Id="rId43" Type="http://schemas.openxmlformats.org/officeDocument/2006/relationships/image" Target="../media/image148.wmf"/><Relationship Id="rId48" Type="http://schemas.openxmlformats.org/officeDocument/2006/relationships/oleObject" Target="../embeddings/oleObject174.bin"/><Relationship Id="rId56" Type="http://schemas.openxmlformats.org/officeDocument/2006/relationships/oleObject" Target="../embeddings/oleObject178.bin"/><Relationship Id="rId64" Type="http://schemas.openxmlformats.org/officeDocument/2006/relationships/oleObject" Target="../embeddings/oleObject182.bin"/><Relationship Id="rId69" Type="http://schemas.openxmlformats.org/officeDocument/2006/relationships/image" Target="../media/image160.wmf"/><Relationship Id="rId77" Type="http://schemas.openxmlformats.org/officeDocument/2006/relationships/oleObject" Target="../embeddings/oleObject191.bin"/><Relationship Id="rId8" Type="http://schemas.openxmlformats.org/officeDocument/2006/relationships/image" Target="../media/image135.wmf"/><Relationship Id="rId51" Type="http://schemas.openxmlformats.org/officeDocument/2006/relationships/image" Target="../media/image152.wmf"/><Relationship Id="rId72" Type="http://schemas.openxmlformats.org/officeDocument/2006/relationships/oleObject" Target="../embeddings/oleObject188.bin"/><Relationship Id="rId80" Type="http://schemas.openxmlformats.org/officeDocument/2006/relationships/oleObject" Target="../embeddings/oleObject193.bin"/><Relationship Id="rId85" Type="http://schemas.openxmlformats.org/officeDocument/2006/relationships/image" Target="../media/image166.wmf"/><Relationship Id="rId93" Type="http://schemas.openxmlformats.org/officeDocument/2006/relationships/image" Target="../media/image169.wmf"/><Relationship Id="rId98" Type="http://schemas.openxmlformats.org/officeDocument/2006/relationships/oleObject" Target="../embeddings/oleObject203.bin"/><Relationship Id="rId3" Type="http://schemas.openxmlformats.org/officeDocument/2006/relationships/notesSlide" Target="../notesSlides/notesSlide13.xml"/><Relationship Id="rId12" Type="http://schemas.openxmlformats.org/officeDocument/2006/relationships/image" Target="../media/image136.wmf"/><Relationship Id="rId17" Type="http://schemas.openxmlformats.org/officeDocument/2006/relationships/oleObject" Target="../embeddings/oleObject157.bin"/><Relationship Id="rId25" Type="http://schemas.openxmlformats.org/officeDocument/2006/relationships/oleObject" Target="../embeddings/oleObject162.bin"/><Relationship Id="rId33" Type="http://schemas.openxmlformats.org/officeDocument/2006/relationships/oleObject" Target="../embeddings/oleObject166.bin"/><Relationship Id="rId38" Type="http://schemas.openxmlformats.org/officeDocument/2006/relationships/image" Target="../media/image102.wmf"/><Relationship Id="rId46" Type="http://schemas.openxmlformats.org/officeDocument/2006/relationships/oleObject" Target="../embeddings/oleObject173.bin"/><Relationship Id="rId59" Type="http://schemas.openxmlformats.org/officeDocument/2006/relationships/image" Target="../media/image156.wmf"/><Relationship Id="rId67" Type="http://schemas.openxmlformats.org/officeDocument/2006/relationships/image" Target="../media/image159.wmf"/><Relationship Id="rId20" Type="http://schemas.openxmlformats.org/officeDocument/2006/relationships/oleObject" Target="../embeddings/oleObject159.bin"/><Relationship Id="rId41" Type="http://schemas.openxmlformats.org/officeDocument/2006/relationships/image" Target="../media/image147.wmf"/><Relationship Id="rId54" Type="http://schemas.openxmlformats.org/officeDocument/2006/relationships/oleObject" Target="../embeddings/oleObject177.bin"/><Relationship Id="rId62" Type="http://schemas.openxmlformats.org/officeDocument/2006/relationships/oleObject" Target="../embeddings/oleObject181.bin"/><Relationship Id="rId70" Type="http://schemas.openxmlformats.org/officeDocument/2006/relationships/oleObject" Target="../embeddings/oleObject186.bin"/><Relationship Id="rId75" Type="http://schemas.openxmlformats.org/officeDocument/2006/relationships/image" Target="../media/image162.wmf"/><Relationship Id="rId83" Type="http://schemas.openxmlformats.org/officeDocument/2006/relationships/image" Target="../media/image165.wmf"/><Relationship Id="rId88" Type="http://schemas.openxmlformats.org/officeDocument/2006/relationships/oleObject" Target="../embeddings/oleObject197.bin"/><Relationship Id="rId91" Type="http://schemas.openxmlformats.org/officeDocument/2006/relationships/oleObject" Target="../embeddings/oleObject199.bin"/><Relationship Id="rId96" Type="http://schemas.openxmlformats.org/officeDocument/2006/relationships/oleObject" Target="../embeddings/oleObject202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4.wmf"/><Relationship Id="rId15" Type="http://schemas.openxmlformats.org/officeDocument/2006/relationships/oleObject" Target="../embeddings/oleObject156.bin"/><Relationship Id="rId23" Type="http://schemas.openxmlformats.org/officeDocument/2006/relationships/oleObject" Target="../embeddings/oleObject161.bin"/><Relationship Id="rId28" Type="http://schemas.openxmlformats.org/officeDocument/2006/relationships/image" Target="../media/image142.wmf"/><Relationship Id="rId36" Type="http://schemas.openxmlformats.org/officeDocument/2006/relationships/image" Target="../media/image146.wmf"/><Relationship Id="rId49" Type="http://schemas.openxmlformats.org/officeDocument/2006/relationships/image" Target="../media/image151.wmf"/><Relationship Id="rId57" Type="http://schemas.openxmlformats.org/officeDocument/2006/relationships/image" Target="../media/image155.wmf"/><Relationship Id="rId10" Type="http://schemas.openxmlformats.org/officeDocument/2006/relationships/image" Target="../media/image117.wmf"/><Relationship Id="rId31" Type="http://schemas.openxmlformats.org/officeDocument/2006/relationships/oleObject" Target="../embeddings/oleObject165.bin"/><Relationship Id="rId44" Type="http://schemas.openxmlformats.org/officeDocument/2006/relationships/oleObject" Target="../embeddings/oleObject172.bin"/><Relationship Id="rId52" Type="http://schemas.openxmlformats.org/officeDocument/2006/relationships/oleObject" Target="../embeddings/oleObject176.bin"/><Relationship Id="rId60" Type="http://schemas.openxmlformats.org/officeDocument/2006/relationships/oleObject" Target="../embeddings/oleObject180.bin"/><Relationship Id="rId65" Type="http://schemas.openxmlformats.org/officeDocument/2006/relationships/oleObject" Target="../embeddings/oleObject183.bin"/><Relationship Id="rId73" Type="http://schemas.openxmlformats.org/officeDocument/2006/relationships/image" Target="../media/image161.wmf"/><Relationship Id="rId78" Type="http://schemas.openxmlformats.org/officeDocument/2006/relationships/oleObject" Target="../embeddings/oleObject192.bin"/><Relationship Id="rId81" Type="http://schemas.openxmlformats.org/officeDocument/2006/relationships/image" Target="../media/image164.wmf"/><Relationship Id="rId86" Type="http://schemas.openxmlformats.org/officeDocument/2006/relationships/oleObject" Target="../embeddings/oleObject196.bin"/><Relationship Id="rId94" Type="http://schemas.openxmlformats.org/officeDocument/2006/relationships/oleObject" Target="../embeddings/oleObject201.bin"/><Relationship Id="rId99" Type="http://schemas.openxmlformats.org/officeDocument/2006/relationships/image" Target="../media/image172.wmf"/><Relationship Id="rId4" Type="http://schemas.openxmlformats.org/officeDocument/2006/relationships/hyperlink" Target="http://www.bcmath.ca/" TargetMode="External"/><Relationship Id="rId9" Type="http://schemas.openxmlformats.org/officeDocument/2006/relationships/oleObject" Target="../embeddings/oleObject152.bin"/><Relationship Id="rId13" Type="http://schemas.openxmlformats.org/officeDocument/2006/relationships/oleObject" Target="../embeddings/oleObject154.bin"/><Relationship Id="rId18" Type="http://schemas.openxmlformats.org/officeDocument/2006/relationships/image" Target="../media/image138.wmf"/><Relationship Id="rId39" Type="http://schemas.openxmlformats.org/officeDocument/2006/relationships/oleObject" Target="../embeddings/oleObject16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6.bin"/><Relationship Id="rId13" Type="http://schemas.openxmlformats.org/officeDocument/2006/relationships/image" Target="../media/image177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74.wmf"/><Relationship Id="rId12" Type="http://schemas.openxmlformats.org/officeDocument/2006/relationships/oleObject" Target="../embeddings/oleObject208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5.bin"/><Relationship Id="rId11" Type="http://schemas.openxmlformats.org/officeDocument/2006/relationships/image" Target="../media/image176.wmf"/><Relationship Id="rId5" Type="http://schemas.openxmlformats.org/officeDocument/2006/relationships/image" Target="../media/image173.wmf"/><Relationship Id="rId15" Type="http://schemas.openxmlformats.org/officeDocument/2006/relationships/image" Target="../media/image178.wmf"/><Relationship Id="rId10" Type="http://schemas.openxmlformats.org/officeDocument/2006/relationships/oleObject" Target="../embeddings/oleObject207.bin"/><Relationship Id="rId4" Type="http://schemas.openxmlformats.org/officeDocument/2006/relationships/oleObject" Target="../embeddings/oleObject204.bin"/><Relationship Id="rId9" Type="http://schemas.openxmlformats.org/officeDocument/2006/relationships/image" Target="../media/image175.wmf"/><Relationship Id="rId14" Type="http://schemas.openxmlformats.org/officeDocument/2006/relationships/oleObject" Target="../embeddings/oleObject20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wmf"/><Relationship Id="rId13" Type="http://schemas.openxmlformats.org/officeDocument/2006/relationships/oleObject" Target="../embeddings/oleObject214.bin"/><Relationship Id="rId18" Type="http://schemas.openxmlformats.org/officeDocument/2006/relationships/oleObject" Target="../embeddings/oleObject217.bin"/><Relationship Id="rId26" Type="http://schemas.openxmlformats.org/officeDocument/2006/relationships/oleObject" Target="../embeddings/oleObject221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85.wmf"/><Relationship Id="rId7" Type="http://schemas.openxmlformats.org/officeDocument/2006/relationships/oleObject" Target="../embeddings/oleObject211.bin"/><Relationship Id="rId12" Type="http://schemas.openxmlformats.org/officeDocument/2006/relationships/image" Target="../media/image181.wmf"/><Relationship Id="rId17" Type="http://schemas.openxmlformats.org/officeDocument/2006/relationships/image" Target="../media/image183.wmf"/><Relationship Id="rId25" Type="http://schemas.openxmlformats.org/officeDocument/2006/relationships/image" Target="../media/image18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6.bin"/><Relationship Id="rId20" Type="http://schemas.openxmlformats.org/officeDocument/2006/relationships/oleObject" Target="../embeddings/oleObject218.bin"/><Relationship Id="rId29" Type="http://schemas.openxmlformats.org/officeDocument/2006/relationships/image" Target="../media/image189.wmf"/><Relationship Id="rId1" Type="http://schemas.openxmlformats.org/officeDocument/2006/relationships/vmlDrawing" Target="../drawings/vmlDrawing11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213.bin"/><Relationship Id="rId24" Type="http://schemas.openxmlformats.org/officeDocument/2006/relationships/oleObject" Target="../embeddings/oleObject220.bin"/><Relationship Id="rId5" Type="http://schemas.openxmlformats.org/officeDocument/2006/relationships/image" Target="../media/image173.wmf"/><Relationship Id="rId15" Type="http://schemas.openxmlformats.org/officeDocument/2006/relationships/oleObject" Target="../embeddings/oleObject215.bin"/><Relationship Id="rId23" Type="http://schemas.openxmlformats.org/officeDocument/2006/relationships/image" Target="../media/image186.wmf"/><Relationship Id="rId28" Type="http://schemas.openxmlformats.org/officeDocument/2006/relationships/oleObject" Target="../embeddings/oleObject222.bin"/><Relationship Id="rId10" Type="http://schemas.openxmlformats.org/officeDocument/2006/relationships/image" Target="../media/image180.wmf"/><Relationship Id="rId19" Type="http://schemas.openxmlformats.org/officeDocument/2006/relationships/image" Target="../media/image184.wmf"/><Relationship Id="rId31" Type="http://schemas.openxmlformats.org/officeDocument/2006/relationships/image" Target="../media/image190.wmf"/><Relationship Id="rId4" Type="http://schemas.openxmlformats.org/officeDocument/2006/relationships/oleObject" Target="../embeddings/oleObject210.bin"/><Relationship Id="rId9" Type="http://schemas.openxmlformats.org/officeDocument/2006/relationships/oleObject" Target="../embeddings/oleObject212.bin"/><Relationship Id="rId14" Type="http://schemas.openxmlformats.org/officeDocument/2006/relationships/image" Target="../media/image182.wmf"/><Relationship Id="rId22" Type="http://schemas.openxmlformats.org/officeDocument/2006/relationships/oleObject" Target="../embeddings/oleObject219.bin"/><Relationship Id="rId27" Type="http://schemas.openxmlformats.org/officeDocument/2006/relationships/image" Target="../media/image188.wmf"/><Relationship Id="rId30" Type="http://schemas.openxmlformats.org/officeDocument/2006/relationships/oleObject" Target="../embeddings/oleObject22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7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7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24" Type="http://schemas.openxmlformats.org/officeDocument/2006/relationships/oleObject" Target="../embeddings/oleObject20.bin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9.bin"/><Relationship Id="rId26" Type="http://schemas.openxmlformats.org/officeDocument/2006/relationships/oleObject" Target="../embeddings/oleObject33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8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6.wmf"/><Relationship Id="rId25" Type="http://schemas.openxmlformats.org/officeDocument/2006/relationships/image" Target="../media/image30.wmf"/><Relationship Id="rId33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29" Type="http://schemas.openxmlformats.org/officeDocument/2006/relationships/image" Target="../media/image32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5.bin"/><Relationship Id="rId24" Type="http://schemas.openxmlformats.org/officeDocument/2006/relationships/oleObject" Target="../embeddings/oleObject32.bin"/><Relationship Id="rId32" Type="http://schemas.openxmlformats.org/officeDocument/2006/relationships/oleObject" Target="../embeddings/oleObject36.bin"/><Relationship Id="rId5" Type="http://schemas.openxmlformats.org/officeDocument/2006/relationships/image" Target="../media/image22.wmf"/><Relationship Id="rId15" Type="http://schemas.openxmlformats.org/officeDocument/2006/relationships/image" Target="../media/image25.wmf"/><Relationship Id="rId23" Type="http://schemas.openxmlformats.org/officeDocument/2006/relationships/image" Target="../media/image29.wmf"/><Relationship Id="rId28" Type="http://schemas.openxmlformats.org/officeDocument/2006/relationships/oleObject" Target="../embeddings/oleObject34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7.wmf"/><Relationship Id="rId31" Type="http://schemas.openxmlformats.org/officeDocument/2006/relationships/image" Target="../media/image33.wmf"/><Relationship Id="rId4" Type="http://schemas.openxmlformats.org/officeDocument/2006/relationships/oleObject" Target="../embeddings/oleObject21.bin"/><Relationship Id="rId9" Type="http://schemas.openxmlformats.org/officeDocument/2006/relationships/hyperlink" Target="http://www.bcmath.ca/" TargetMode="External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Relationship Id="rId27" Type="http://schemas.openxmlformats.org/officeDocument/2006/relationships/image" Target="../media/image31.wmf"/><Relationship Id="rId30" Type="http://schemas.openxmlformats.org/officeDocument/2006/relationships/oleObject" Target="../embeddings/oleObject3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44.bin"/><Relationship Id="rId26" Type="http://schemas.openxmlformats.org/officeDocument/2006/relationships/oleObject" Target="../embeddings/oleObject48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43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41.wmf"/><Relationship Id="rId25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47.bin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42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46.bin"/><Relationship Id="rId27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6.bin"/><Relationship Id="rId26" Type="http://schemas.openxmlformats.org/officeDocument/2006/relationships/oleObject" Target="../embeddings/oleObject60.bin"/><Relationship Id="rId39" Type="http://schemas.openxmlformats.org/officeDocument/2006/relationships/image" Target="../media/image64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55.wmf"/><Relationship Id="rId34" Type="http://schemas.openxmlformats.org/officeDocument/2006/relationships/oleObject" Target="../embeddings/oleObject64.bin"/><Relationship Id="rId42" Type="http://schemas.openxmlformats.org/officeDocument/2006/relationships/oleObject" Target="../embeddings/oleObject68.bin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33" Type="http://schemas.openxmlformats.org/officeDocument/2006/relationships/image" Target="../media/image61.wmf"/><Relationship Id="rId38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7.bin"/><Relationship Id="rId29" Type="http://schemas.openxmlformats.org/officeDocument/2006/relationships/image" Target="../media/image59.wmf"/><Relationship Id="rId41" Type="http://schemas.openxmlformats.org/officeDocument/2006/relationships/image" Target="../media/image6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0.wmf"/><Relationship Id="rId24" Type="http://schemas.openxmlformats.org/officeDocument/2006/relationships/oleObject" Target="../embeddings/oleObject59.bin"/><Relationship Id="rId32" Type="http://schemas.openxmlformats.org/officeDocument/2006/relationships/oleObject" Target="../embeddings/oleObject63.bin"/><Relationship Id="rId37" Type="http://schemas.openxmlformats.org/officeDocument/2006/relationships/image" Target="../media/image63.wmf"/><Relationship Id="rId40" Type="http://schemas.openxmlformats.org/officeDocument/2006/relationships/oleObject" Target="../embeddings/oleObject67.bin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28" Type="http://schemas.openxmlformats.org/officeDocument/2006/relationships/oleObject" Target="../embeddings/oleObject61.bin"/><Relationship Id="rId36" Type="http://schemas.openxmlformats.org/officeDocument/2006/relationships/oleObject" Target="../embeddings/oleObject65.bin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54.wmf"/><Relationship Id="rId31" Type="http://schemas.openxmlformats.org/officeDocument/2006/relationships/image" Target="../media/image60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8.bin"/><Relationship Id="rId27" Type="http://schemas.openxmlformats.org/officeDocument/2006/relationships/image" Target="../media/image58.wmf"/><Relationship Id="rId30" Type="http://schemas.openxmlformats.org/officeDocument/2006/relationships/oleObject" Target="../embeddings/oleObject62.bin"/><Relationship Id="rId35" Type="http://schemas.openxmlformats.org/officeDocument/2006/relationships/image" Target="../media/image62.wmf"/><Relationship Id="rId43" Type="http://schemas.openxmlformats.org/officeDocument/2006/relationships/image" Target="../media/image6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Section 6.4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Counting and Combinations with Multiple Cases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CA" dirty="0" smtClean="0"/>
              <a:t>The Bucket Method: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991600" cy="1295400"/>
          </a:xfrm>
        </p:spPr>
        <p:txBody>
          <a:bodyPr/>
          <a:lstStyle/>
          <a:p>
            <a:r>
              <a:rPr lang="en-CA" dirty="0" smtClean="0"/>
              <a:t>When we are choosing from two or more different groups with NO overlapping outcomes, we can use the “Bucket” method</a:t>
            </a:r>
            <a:endParaRPr lang="en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1612" y="2057400"/>
            <a:ext cx="8485187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Ex: A group of 10 students has 4 boys and 6 girls.  If Four  people are chosen to form a team, how many different teams can be created if there must be 2 boys.</a:t>
            </a:r>
            <a:endParaRPr kumimoji="0" lang="en-CA" sz="22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108075" y="4275138"/>
          <a:ext cx="91281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2" name="Equation" r:id="rId4" imgW="380880" imgH="228600" progId="Equation.DSMT4">
                  <p:embed/>
                </p:oleObj>
              </mc:Choice>
              <mc:Fallback>
                <p:oleObj name="Equation" r:id="rId4" imgW="3808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4275138"/>
                        <a:ext cx="912813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92138" y="3262313"/>
            <a:ext cx="2525712" cy="981075"/>
            <a:chOff x="591671" y="1331259"/>
            <a:chExt cx="1308846" cy="1174376"/>
          </a:xfrm>
        </p:grpSpPr>
        <p:cxnSp>
          <p:nvCxnSpPr>
            <p:cNvPr id="7" name="Straight Connector 6"/>
            <p:cNvCxnSpPr/>
            <p:nvPr/>
          </p:nvCxnSpPr>
          <p:spPr>
            <a:xfrm rot="16200000" flipH="1">
              <a:off x="87682" y="1835249"/>
              <a:ext cx="1142071" cy="13409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725764" y="2488532"/>
              <a:ext cx="1035725" cy="1330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262435" y="1867553"/>
              <a:ext cx="1142072" cy="13409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686078" y="1918290"/>
              <a:ext cx="1124969" cy="411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852488" y="3230563"/>
          <a:ext cx="854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3" name="Equation" r:id="rId6" imgW="444240" imgH="203040" progId="Equation.DSMT4">
                  <p:embed/>
                </p:oleObj>
              </mc:Choice>
              <mc:Fallback>
                <p:oleObj name="Equation" r:id="rId6" imgW="44424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3230563"/>
                        <a:ext cx="8540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057400" y="3259138"/>
          <a:ext cx="854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4" name="Equation" r:id="rId8" imgW="444240" imgH="203040" progId="Equation.DSMT4">
                  <p:embed/>
                </p:oleObj>
              </mc:Choice>
              <mc:Fallback>
                <p:oleObj name="Equation" r:id="rId8" imgW="44424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59138"/>
                        <a:ext cx="8540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1057275" y="3579813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5" name="Equation" r:id="rId10" imgW="203040" imgH="330120" progId="Equation.DSMT4">
                  <p:embed/>
                </p:oleObj>
              </mc:Choice>
              <mc:Fallback>
                <p:oleObj name="Equation" r:id="rId10" imgW="20304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3579813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2203450" y="3608388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6" name="Equation" r:id="rId12" imgW="203040" imgH="330120" progId="Equation.DSMT4">
                  <p:embed/>
                </p:oleObj>
              </mc:Choice>
              <mc:Fallback>
                <p:oleObj name="Equation" r:id="rId12" imgW="20304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3608388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2006600" y="4289425"/>
          <a:ext cx="6381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7" name="Equation" r:id="rId13" imgW="266400" imgH="228600" progId="Equation.DSMT4">
                  <p:embed/>
                </p:oleObj>
              </mc:Choice>
              <mc:Fallback>
                <p:oleObj name="Equation" r:id="rId13" imgW="2664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600" y="4289425"/>
                        <a:ext cx="63817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3695700" y="3305175"/>
          <a:ext cx="8334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8" name="Equation" r:id="rId15" imgW="380880" imgH="228600" progId="Equation.DSMT4">
                  <p:embed/>
                </p:oleObj>
              </mc:Choice>
              <mc:Fallback>
                <p:oleObj name="Equation" r:id="rId15" imgW="38088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3305175"/>
                        <a:ext cx="833438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/>
        </p:nvGraphicFramePr>
        <p:xfrm>
          <a:off x="4594225" y="3319463"/>
          <a:ext cx="5826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9" name="Equation" r:id="rId16" imgW="266400" imgH="228600" progId="Equation.DSMT4">
                  <p:embed/>
                </p:oleObj>
              </mc:Choice>
              <mc:Fallback>
                <p:oleObj name="Equation" r:id="rId16" imgW="2664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3319463"/>
                        <a:ext cx="58261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3378200" y="3814763"/>
          <a:ext cx="11652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0" name="Equation" r:id="rId17" imgW="533160" imgH="393480" progId="Equation.DSMT4">
                  <p:embed/>
                </p:oleObj>
              </mc:Choice>
              <mc:Fallback>
                <p:oleObj name="Equation" r:id="rId17" imgW="5331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814763"/>
                        <a:ext cx="116522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/>
        </p:nvGraphicFramePr>
        <p:xfrm>
          <a:off x="4521200" y="3813175"/>
          <a:ext cx="6937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1" name="Equation" r:id="rId19" imgW="317160" imgH="393480" progId="Equation.DSMT4">
                  <p:embed/>
                </p:oleObj>
              </mc:Choice>
              <mc:Fallback>
                <p:oleObj name="Equation" r:id="rId19" imgW="31716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813175"/>
                        <a:ext cx="693738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3371850" y="4779963"/>
          <a:ext cx="10255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2" name="Equation" r:id="rId21" imgW="469800" imgH="177480" progId="Equation.DSMT4">
                  <p:embed/>
                </p:oleObj>
              </mc:Choice>
              <mc:Fallback>
                <p:oleObj name="Equation" r:id="rId21" imgW="46980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4779963"/>
                        <a:ext cx="10255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/>
          <p:cNvGraphicFramePr>
            <a:graphicFrameLocks noChangeAspect="1"/>
          </p:cNvGraphicFramePr>
          <p:nvPr/>
        </p:nvGraphicFramePr>
        <p:xfrm>
          <a:off x="4489450" y="4778375"/>
          <a:ext cx="38893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3" name="Equation" r:id="rId23" imgW="177480" imgH="177480" progId="Equation.DSMT4">
                  <p:embed/>
                </p:oleObj>
              </mc:Choice>
              <mc:Fallback>
                <p:oleObj name="Equation" r:id="rId23" imgW="17748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4778375"/>
                        <a:ext cx="388938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4"/>
          <p:cNvGraphicFramePr>
            <a:graphicFrameLocks noChangeAspect="1"/>
          </p:cNvGraphicFramePr>
          <p:nvPr/>
        </p:nvGraphicFramePr>
        <p:xfrm>
          <a:off x="4927600" y="4772025"/>
          <a:ext cx="15525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4" name="Equation" r:id="rId25" imgW="711000" imgH="177480" progId="Equation.DSMT4">
                  <p:embed/>
                </p:oleObj>
              </mc:Choice>
              <mc:Fallback>
                <p:oleObj name="Equation" r:id="rId25" imgW="71100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4772025"/>
                        <a:ext cx="1552575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6267450" y="3295650"/>
          <a:ext cx="14144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5" name="Equation" r:id="rId27" imgW="647640" imgH="393480" progId="Equation.DSMT4">
                  <p:embed/>
                </p:oleObj>
              </mc:Choice>
              <mc:Fallback>
                <p:oleObj name="Equation" r:id="rId27" imgW="6476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3295650"/>
                        <a:ext cx="1414463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7713663" y="3300413"/>
          <a:ext cx="9429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6" name="Equation" r:id="rId29" imgW="431640" imgH="393480" progId="Equation.DSMT4">
                  <p:embed/>
                </p:oleObj>
              </mc:Choice>
              <mc:Fallback>
                <p:oleObj name="Equation" r:id="rId29" imgW="43164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3663" y="3300413"/>
                        <a:ext cx="94297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/>
          <p:cNvGraphicFramePr>
            <a:graphicFrameLocks noChangeAspect="1"/>
          </p:cNvGraphicFramePr>
          <p:nvPr/>
        </p:nvGraphicFramePr>
        <p:xfrm>
          <a:off x="6686550" y="3395663"/>
          <a:ext cx="4714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7" name="Equation" r:id="rId31" imgW="215640" imgH="164880" progId="Equation.DSMT4">
                  <p:embed/>
                </p:oleObj>
              </mc:Choice>
              <mc:Fallback>
                <p:oleObj name="Equation" r:id="rId31" imgW="215640" imgH="164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3395663"/>
                        <a:ext cx="47148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/>
          <p:cNvGraphicFramePr>
            <a:graphicFrameLocks noChangeAspect="1"/>
          </p:cNvGraphicFramePr>
          <p:nvPr/>
        </p:nvGraphicFramePr>
        <p:xfrm>
          <a:off x="7146925" y="3392488"/>
          <a:ext cx="2508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8" name="Equation" r:id="rId33" imgW="114120" imgH="177480" progId="Equation.DSMT4">
                  <p:embed/>
                </p:oleObj>
              </mc:Choice>
              <mc:Fallback>
                <p:oleObj name="Equation" r:id="rId33" imgW="11412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6925" y="3392488"/>
                        <a:ext cx="2508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9"/>
          <p:cNvGraphicFramePr>
            <a:graphicFrameLocks noChangeAspect="1"/>
          </p:cNvGraphicFramePr>
          <p:nvPr/>
        </p:nvGraphicFramePr>
        <p:xfrm>
          <a:off x="6678613" y="3722688"/>
          <a:ext cx="4714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9" name="Equation" r:id="rId35" imgW="215640" imgH="164880" progId="Equation.DSMT4">
                  <p:embed/>
                </p:oleObj>
              </mc:Choice>
              <mc:Fallback>
                <p:oleObj name="Equation" r:id="rId35" imgW="215640" imgH="1648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3722688"/>
                        <a:ext cx="47148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0"/>
          <p:cNvGraphicFramePr>
            <a:graphicFrameLocks noChangeAspect="1"/>
          </p:cNvGraphicFramePr>
          <p:nvPr/>
        </p:nvGraphicFramePr>
        <p:xfrm>
          <a:off x="7183438" y="3727450"/>
          <a:ext cx="1936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0" name="Equation" r:id="rId37" imgW="88560" imgH="164880" progId="Equation.DSMT4">
                  <p:embed/>
                </p:oleObj>
              </mc:Choice>
              <mc:Fallback>
                <p:oleObj name="Equation" r:id="rId37" imgW="88560" imgH="1648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438" y="3727450"/>
                        <a:ext cx="19367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1"/>
          <p:cNvGraphicFramePr>
            <a:graphicFrameLocks noChangeAspect="1"/>
          </p:cNvGraphicFramePr>
          <p:nvPr/>
        </p:nvGraphicFramePr>
        <p:xfrm>
          <a:off x="7834313" y="3386138"/>
          <a:ext cx="4714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1" name="Equation" r:id="rId39" imgW="215640" imgH="177480" progId="Equation.DSMT4">
                  <p:embed/>
                </p:oleObj>
              </mc:Choice>
              <mc:Fallback>
                <p:oleObj name="Equation" r:id="rId39" imgW="215640" imgH="177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4313" y="3386138"/>
                        <a:ext cx="471487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2"/>
          <p:cNvGraphicFramePr>
            <a:graphicFrameLocks noChangeAspect="1"/>
          </p:cNvGraphicFramePr>
          <p:nvPr/>
        </p:nvGraphicFramePr>
        <p:xfrm>
          <a:off x="8308975" y="3382963"/>
          <a:ext cx="2508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2" name="Equation" r:id="rId41" imgW="114120" imgH="177480" progId="Equation.DSMT4">
                  <p:embed/>
                </p:oleObj>
              </mc:Choice>
              <mc:Fallback>
                <p:oleObj name="Equation" r:id="rId41" imgW="114120" imgH="177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8975" y="3382963"/>
                        <a:ext cx="2508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3"/>
          <p:cNvGraphicFramePr>
            <a:graphicFrameLocks noChangeAspect="1"/>
          </p:cNvGraphicFramePr>
          <p:nvPr/>
        </p:nvGraphicFramePr>
        <p:xfrm>
          <a:off x="7839075" y="3740150"/>
          <a:ext cx="4714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3" name="Equation" r:id="rId43" imgW="215640" imgH="164880" progId="Equation.DSMT4">
                  <p:embed/>
                </p:oleObj>
              </mc:Choice>
              <mc:Fallback>
                <p:oleObj name="Equation" r:id="rId43" imgW="215640" imgH="1648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075" y="3740150"/>
                        <a:ext cx="471488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4"/>
          <p:cNvGraphicFramePr>
            <a:graphicFrameLocks noChangeAspect="1"/>
          </p:cNvGraphicFramePr>
          <p:nvPr/>
        </p:nvGraphicFramePr>
        <p:xfrm>
          <a:off x="8331200" y="3759200"/>
          <a:ext cx="1936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4" name="Equation" r:id="rId45" imgW="88560" imgH="164880" progId="Equation.DSMT4">
                  <p:embed/>
                </p:oleObj>
              </mc:Choice>
              <mc:Fallback>
                <p:oleObj name="Equation" r:id="rId45" imgW="88560" imgH="1648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1200" y="3759200"/>
                        <a:ext cx="19367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49"/>
          <p:cNvGraphicFramePr>
            <a:graphicFrameLocks noChangeAspect="1"/>
          </p:cNvGraphicFramePr>
          <p:nvPr/>
        </p:nvGraphicFramePr>
        <p:xfrm>
          <a:off x="6697663" y="4192588"/>
          <a:ext cx="10255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5" name="Equation" r:id="rId47" imgW="469800" imgH="177480" progId="Equation.DSMT4">
                  <p:embed/>
                </p:oleObj>
              </mc:Choice>
              <mc:Fallback>
                <p:oleObj name="Equation" r:id="rId47" imgW="469800" imgH="17748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7663" y="4192588"/>
                        <a:ext cx="10255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50"/>
          <p:cNvGraphicFramePr>
            <a:graphicFrameLocks noChangeAspect="1"/>
          </p:cNvGraphicFramePr>
          <p:nvPr/>
        </p:nvGraphicFramePr>
        <p:xfrm>
          <a:off x="7815263" y="4191000"/>
          <a:ext cx="38893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6" name="Equation" r:id="rId48" imgW="177480" imgH="177480" progId="Equation.DSMT4">
                  <p:embed/>
                </p:oleObj>
              </mc:Choice>
              <mc:Fallback>
                <p:oleObj name="Equation" r:id="rId48" imgW="177480" imgH="17748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5263" y="4191000"/>
                        <a:ext cx="388937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51"/>
          <p:cNvGraphicFramePr>
            <a:graphicFrameLocks noChangeAspect="1"/>
          </p:cNvGraphicFramePr>
          <p:nvPr/>
        </p:nvGraphicFramePr>
        <p:xfrm>
          <a:off x="6707188" y="4668838"/>
          <a:ext cx="15525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7" name="Equation" r:id="rId49" imgW="711000" imgH="177480" progId="Equation.DSMT4">
                  <p:embed/>
                </p:oleObj>
              </mc:Choice>
              <mc:Fallback>
                <p:oleObj name="Equation" r:id="rId49" imgW="711000" imgH="17748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7188" y="4668838"/>
                        <a:ext cx="155257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01612" y="4867275"/>
            <a:ext cx="29466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In this scenario, </a:t>
            </a:r>
            <a:r>
              <a:rPr lang="en-CA" dirty="0" smtClean="0">
                <a:solidFill>
                  <a:srgbClr val="FF0000"/>
                </a:solidFill>
                <a:latin typeface="+mj-lt"/>
              </a:rPr>
              <a:t>there are</a:t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two different </a:t>
            </a:r>
            <a:r>
              <a:rPr lang="en-CA" dirty="0" smtClean="0">
                <a:solidFill>
                  <a:srgbClr val="FF0000"/>
                </a:solidFill>
                <a:latin typeface="+mj-lt"/>
              </a:rPr>
              <a:t>groups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: </a:t>
            </a:r>
            <a:r>
              <a:rPr lang="en-CA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</a:rPr>
              <a:t>Boys </a:t>
            </a:r>
            <a:r>
              <a:rPr lang="en-CA" dirty="0" err="1">
                <a:solidFill>
                  <a:srgbClr val="FF0000"/>
                </a:solidFill>
                <a:latin typeface="+mj-lt"/>
              </a:rPr>
              <a:t>vs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Girls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8600" y="5867400"/>
            <a:ext cx="275107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So draw a 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“</a:t>
            </a:r>
            <a:r>
              <a:rPr lang="en-CA" dirty="0" smtClean="0">
                <a:solidFill>
                  <a:srgbClr val="FF0000"/>
                </a:solidFill>
                <a:latin typeface="+mj-lt"/>
              </a:rPr>
              <a:t>Bucket” 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to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separate the two groups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68726" y="5297269"/>
            <a:ext cx="263405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In a team of 4, if there </a:t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</a:rPr>
              <a:t>are 2 boys, then there </a:t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</a:rPr>
              <a:t>must also be 2 girls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9" name="Object 51"/>
          <p:cNvGraphicFramePr>
            <a:graphicFrameLocks noChangeAspect="1"/>
          </p:cNvGraphicFramePr>
          <p:nvPr/>
        </p:nvGraphicFramePr>
        <p:xfrm>
          <a:off x="5486400" y="3886200"/>
          <a:ext cx="55403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8" name="Equation" r:id="rId50" imgW="253800" imgH="177480" progId="Equation.DSMT4">
                  <p:embed/>
                </p:oleObj>
              </mc:Choice>
              <mc:Fallback>
                <p:oleObj name="Equation" r:id="rId50" imgW="253800" imgH="177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86200"/>
                        <a:ext cx="55403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228600" y="152400"/>
            <a:ext cx="8229600" cy="1143000"/>
          </a:xfrm>
          <a:prstGeom prst="rect">
            <a:avLst/>
          </a:prstGeom>
        </p:spPr>
        <p:txBody>
          <a:bodyPr anchor="b"/>
          <a:lstStyle/>
          <a:p>
            <a:pPr eaLnBrk="0" hangingPunct="0">
              <a:defRPr/>
            </a:pPr>
            <a:r>
              <a:rPr lang="en-CA" sz="22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Practice: If there are 7 boys &amp; 10 girls and 6 people are chosen to form a team, how many different teams can be created if there must be 2 Girls.</a:t>
            </a:r>
          </a:p>
        </p:txBody>
      </p:sp>
      <p:graphicFrame>
        <p:nvGraphicFramePr>
          <p:cNvPr id="56" name="Object 52"/>
          <p:cNvGraphicFramePr>
            <a:graphicFrameLocks noChangeAspect="1"/>
          </p:cNvGraphicFramePr>
          <p:nvPr/>
        </p:nvGraphicFramePr>
        <p:xfrm>
          <a:off x="1135062" y="2370137"/>
          <a:ext cx="91281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" name="Equation" r:id="rId5" imgW="380880" imgH="228600" progId="Equation.DSMT4">
                  <p:embed/>
                </p:oleObj>
              </mc:Choice>
              <mc:Fallback>
                <p:oleObj name="Equation" r:id="rId5" imgW="380880" imgH="2286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2" y="2370137"/>
                        <a:ext cx="912813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19125" y="1357312"/>
            <a:ext cx="2525712" cy="981075"/>
            <a:chOff x="591671" y="1331259"/>
            <a:chExt cx="1308846" cy="1174376"/>
          </a:xfrm>
        </p:grpSpPr>
        <p:cxnSp>
          <p:nvCxnSpPr>
            <p:cNvPr id="58" name="Straight Connector 57"/>
            <p:cNvCxnSpPr/>
            <p:nvPr/>
          </p:nvCxnSpPr>
          <p:spPr>
            <a:xfrm rot="16200000" flipH="1">
              <a:off x="87681" y="1835249"/>
              <a:ext cx="1142072" cy="13409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0800000">
              <a:off x="725764" y="2488533"/>
              <a:ext cx="1035725" cy="1330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262435" y="1867554"/>
              <a:ext cx="1142071" cy="13409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686078" y="1918290"/>
              <a:ext cx="1124969" cy="411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2" name="Object 53"/>
          <p:cNvGraphicFramePr>
            <a:graphicFrameLocks noChangeAspect="1"/>
          </p:cNvGraphicFramePr>
          <p:nvPr/>
        </p:nvGraphicFramePr>
        <p:xfrm>
          <a:off x="879475" y="1325562"/>
          <a:ext cx="854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" name="Equation" r:id="rId7" imgW="444240" imgH="203040" progId="Equation.DSMT4">
                  <p:embed/>
                </p:oleObj>
              </mc:Choice>
              <mc:Fallback>
                <p:oleObj name="Equation" r:id="rId7" imgW="444240" imgH="20304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1325562"/>
                        <a:ext cx="8540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54"/>
          <p:cNvGraphicFramePr>
            <a:graphicFrameLocks noChangeAspect="1"/>
          </p:cNvGraphicFramePr>
          <p:nvPr/>
        </p:nvGraphicFramePr>
        <p:xfrm>
          <a:off x="2024062" y="1368425"/>
          <a:ext cx="974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" name="Equation" r:id="rId9" imgW="507960" imgH="203040" progId="Equation.DSMT4">
                  <p:embed/>
                </p:oleObj>
              </mc:Choice>
              <mc:Fallback>
                <p:oleObj name="Equation" r:id="rId9" imgW="507960" imgH="20304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2" y="1368425"/>
                        <a:ext cx="9747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55"/>
          <p:cNvGraphicFramePr>
            <a:graphicFrameLocks noChangeAspect="1"/>
          </p:cNvGraphicFramePr>
          <p:nvPr/>
        </p:nvGraphicFramePr>
        <p:xfrm>
          <a:off x="1084262" y="1674812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" name="Equation" r:id="rId11" imgW="203040" imgH="330120" progId="Equation.DSMT4">
                  <p:embed/>
                </p:oleObj>
              </mc:Choice>
              <mc:Fallback>
                <p:oleObj name="Equation" r:id="rId11" imgW="203040" imgH="33012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2" y="1674812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56"/>
          <p:cNvGraphicFramePr>
            <a:graphicFrameLocks noChangeAspect="1"/>
          </p:cNvGraphicFramePr>
          <p:nvPr/>
        </p:nvGraphicFramePr>
        <p:xfrm>
          <a:off x="2230437" y="1703387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" name="Equation" r:id="rId13" imgW="203040" imgH="330120" progId="Equation.DSMT4">
                  <p:embed/>
                </p:oleObj>
              </mc:Choice>
              <mc:Fallback>
                <p:oleObj name="Equation" r:id="rId13" imgW="203040" imgH="33012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7" y="1703387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57"/>
          <p:cNvGraphicFramePr>
            <a:graphicFrameLocks noChangeAspect="1"/>
          </p:cNvGraphicFramePr>
          <p:nvPr/>
        </p:nvGraphicFramePr>
        <p:xfrm>
          <a:off x="2011362" y="2398712"/>
          <a:ext cx="7905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8" name="Equation" r:id="rId15" imgW="330120" imgH="228600" progId="Equation.DSMT4">
                  <p:embed/>
                </p:oleObj>
              </mc:Choice>
              <mc:Fallback>
                <p:oleObj name="Equation" r:id="rId15" imgW="330120" imgH="2286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2" y="2398712"/>
                        <a:ext cx="79057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58"/>
          <p:cNvGraphicFramePr>
            <a:graphicFrameLocks noChangeAspect="1"/>
          </p:cNvGraphicFramePr>
          <p:nvPr/>
        </p:nvGraphicFramePr>
        <p:xfrm>
          <a:off x="3722687" y="1400175"/>
          <a:ext cx="8334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9" name="Equation" r:id="rId17" imgW="380880" imgH="228600" progId="Equation.DSMT4">
                  <p:embed/>
                </p:oleObj>
              </mc:Choice>
              <mc:Fallback>
                <p:oleObj name="Equation" r:id="rId17" imgW="380880" imgH="2286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7" y="1400175"/>
                        <a:ext cx="833438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59"/>
          <p:cNvGraphicFramePr>
            <a:graphicFrameLocks noChangeAspect="1"/>
          </p:cNvGraphicFramePr>
          <p:nvPr/>
        </p:nvGraphicFramePr>
        <p:xfrm>
          <a:off x="4592637" y="1374775"/>
          <a:ext cx="7223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Equation" r:id="rId19" imgW="330120" imgH="228600" progId="Equation.DSMT4">
                  <p:embed/>
                </p:oleObj>
              </mc:Choice>
              <mc:Fallback>
                <p:oleObj name="Equation" r:id="rId19" imgW="330120" imgH="2286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7" y="1374775"/>
                        <a:ext cx="72231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0"/>
          <p:cNvGraphicFramePr>
            <a:graphicFrameLocks noChangeAspect="1"/>
          </p:cNvGraphicFramePr>
          <p:nvPr/>
        </p:nvGraphicFramePr>
        <p:xfrm>
          <a:off x="3405187" y="1909762"/>
          <a:ext cx="11652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1" name="Equation" r:id="rId21" imgW="533160" imgH="393480" progId="Equation.DSMT4">
                  <p:embed/>
                </p:oleObj>
              </mc:Choice>
              <mc:Fallback>
                <p:oleObj name="Equation" r:id="rId21" imgW="533160" imgH="39348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7" y="1909762"/>
                        <a:ext cx="116522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1"/>
          <p:cNvGraphicFramePr>
            <a:graphicFrameLocks noChangeAspect="1"/>
          </p:cNvGraphicFramePr>
          <p:nvPr/>
        </p:nvGraphicFramePr>
        <p:xfrm>
          <a:off x="4548187" y="1908175"/>
          <a:ext cx="6937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Equation" r:id="rId23" imgW="317160" imgH="393480" progId="Equation.DSMT4">
                  <p:embed/>
                </p:oleObj>
              </mc:Choice>
              <mc:Fallback>
                <p:oleObj name="Equation" r:id="rId23" imgW="317160" imgH="39348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7" y="1908175"/>
                        <a:ext cx="693738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62"/>
          <p:cNvGraphicFramePr>
            <a:graphicFrameLocks noChangeAspect="1"/>
          </p:cNvGraphicFramePr>
          <p:nvPr/>
        </p:nvGraphicFramePr>
        <p:xfrm>
          <a:off x="3316287" y="2876550"/>
          <a:ext cx="11922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25" imgW="545760" imgH="177480" progId="Equation.DSMT4">
                  <p:embed/>
                </p:oleObj>
              </mc:Choice>
              <mc:Fallback>
                <p:oleObj name="Equation" r:id="rId25" imgW="545760" imgH="17748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6287" y="2876550"/>
                        <a:ext cx="1192213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63"/>
          <p:cNvGraphicFramePr>
            <a:graphicFrameLocks noChangeAspect="1"/>
          </p:cNvGraphicFramePr>
          <p:nvPr/>
        </p:nvGraphicFramePr>
        <p:xfrm>
          <a:off x="4557712" y="2887662"/>
          <a:ext cx="4445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Equation" r:id="rId27" imgW="203040" imgH="177480" progId="Equation.DSMT4">
                  <p:embed/>
                </p:oleObj>
              </mc:Choice>
              <mc:Fallback>
                <p:oleObj name="Equation" r:id="rId27" imgW="203040" imgH="17748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2" y="2887662"/>
                        <a:ext cx="44450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64"/>
          <p:cNvGraphicFramePr>
            <a:graphicFrameLocks noChangeAspect="1"/>
          </p:cNvGraphicFramePr>
          <p:nvPr/>
        </p:nvGraphicFramePr>
        <p:xfrm>
          <a:off x="5087937" y="2867025"/>
          <a:ext cx="18573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Equation" r:id="rId29" imgW="850680" imgH="177480" progId="Equation.DSMT4">
                  <p:embed/>
                </p:oleObj>
              </mc:Choice>
              <mc:Fallback>
                <p:oleObj name="Equation" r:id="rId29" imgW="850680" imgH="177480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7" y="2867025"/>
                        <a:ext cx="185737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Content Placeholder 2"/>
          <p:cNvSpPr>
            <a:spLocks noGrp="1"/>
          </p:cNvSpPr>
          <p:nvPr>
            <p:ph sz="quarter" idx="1"/>
          </p:nvPr>
        </p:nvSpPr>
        <p:spPr>
          <a:xfrm>
            <a:off x="0" y="3352800"/>
            <a:ext cx="8991600" cy="2819400"/>
          </a:xfrm>
        </p:spPr>
        <p:txBody>
          <a:bodyPr>
            <a:normAutofit/>
          </a:bodyPr>
          <a:lstStyle/>
          <a:p>
            <a:r>
              <a:rPr lang="en-CA" dirty="0" smtClean="0"/>
              <a:t>Some situations involve several cases: </a:t>
            </a:r>
          </a:p>
          <a:p>
            <a:r>
              <a:rPr lang="en-CA" dirty="0" err="1" smtClean="0"/>
              <a:t>Ie</a:t>
            </a:r>
            <a:r>
              <a:rPr lang="en-CA" dirty="0" smtClean="0"/>
              <a:t>: Teams with </a:t>
            </a:r>
            <a:r>
              <a:rPr lang="en-CA" dirty="0" err="1" smtClean="0"/>
              <a:t>atleast</a:t>
            </a:r>
            <a:r>
              <a:rPr lang="en-CA" dirty="0" smtClean="0"/>
              <a:t> 2 girls or </a:t>
            </a:r>
            <a:r>
              <a:rPr lang="en-CA" dirty="0" err="1" smtClean="0"/>
              <a:t>atmost</a:t>
            </a:r>
            <a:r>
              <a:rPr lang="en-CA" dirty="0" smtClean="0"/>
              <a:t> 2 girls</a:t>
            </a:r>
          </a:p>
          <a:p>
            <a:r>
              <a:rPr lang="en-CA" dirty="0" smtClean="0"/>
              <a:t>“</a:t>
            </a:r>
            <a:r>
              <a:rPr lang="en-CA" dirty="0" err="1" smtClean="0"/>
              <a:t>atleast</a:t>
            </a:r>
            <a:r>
              <a:rPr lang="en-CA" dirty="0" smtClean="0"/>
              <a:t>” means you can have 2 or more</a:t>
            </a:r>
          </a:p>
          <a:p>
            <a:r>
              <a:rPr lang="en-CA" dirty="0" smtClean="0"/>
              <a:t>“</a:t>
            </a:r>
            <a:r>
              <a:rPr lang="en-CA" dirty="0" err="1" smtClean="0"/>
              <a:t>atmost</a:t>
            </a:r>
            <a:r>
              <a:rPr lang="en-CA" dirty="0" smtClean="0"/>
              <a:t>” means you can have 2 or less</a:t>
            </a:r>
          </a:p>
          <a:p>
            <a:r>
              <a:rPr lang="en-CA" dirty="0" smtClean="0"/>
              <a:t>We need to add all the different cases with different number of girls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204788" y="217488"/>
            <a:ext cx="8502650" cy="874712"/>
          </a:xfrm>
          <a:prstGeom prst="rect">
            <a:avLst/>
          </a:prstGeom>
        </p:spPr>
        <p:txBody>
          <a:bodyPr anchor="b"/>
          <a:lstStyle/>
          <a:p>
            <a:pPr eaLnBrk="0" hangingPunct="0">
              <a:defRPr/>
            </a:pPr>
            <a:r>
              <a:rPr lang="en-CA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Ex: If there are 4 boys &amp; 6 girls, and 4 people are chosen to make a team, how many different combinations can be created if there must be ATLEAST 1 boy in the team?</a:t>
            </a:r>
          </a:p>
        </p:txBody>
      </p:sp>
      <p:sp>
        <p:nvSpPr>
          <p:cNvPr id="46" name="TextBox 39"/>
          <p:cNvSpPr txBox="1">
            <a:spLocks noChangeArrowheads="1"/>
          </p:cNvSpPr>
          <p:nvPr/>
        </p:nvSpPr>
        <p:spPr bwMode="auto">
          <a:xfrm>
            <a:off x="176213" y="1085850"/>
            <a:ext cx="76565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Must consider all the different cases with: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1 boy &amp; 3 girls,  2 boys &amp; 2 girls,  3 boys &amp; 1 girl ,  4 boys &amp; 0 girls</a:t>
            </a:r>
          </a:p>
        </p:txBody>
      </p:sp>
      <p:graphicFrame>
        <p:nvGraphicFramePr>
          <p:cNvPr id="47" name="Object 25"/>
          <p:cNvGraphicFramePr>
            <a:graphicFrameLocks noChangeAspect="1"/>
          </p:cNvGraphicFramePr>
          <p:nvPr/>
        </p:nvGraphicFramePr>
        <p:xfrm>
          <a:off x="598488" y="1782763"/>
          <a:ext cx="11604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5" imgW="596880" imgH="228600" progId="Equation.DSMT4">
                  <p:embed/>
                </p:oleObj>
              </mc:Choice>
              <mc:Fallback>
                <p:oleObj name="Equation" r:id="rId5" imgW="59688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782763"/>
                        <a:ext cx="1160462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6"/>
          <p:cNvGraphicFramePr>
            <a:graphicFrameLocks noChangeAspect="1"/>
          </p:cNvGraphicFramePr>
          <p:nvPr/>
        </p:nvGraphicFramePr>
        <p:xfrm>
          <a:off x="1887538" y="18542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7" imgW="139680" imgH="139680" progId="Equation.DSMT4">
                  <p:embed/>
                </p:oleObj>
              </mc:Choice>
              <mc:Fallback>
                <p:oleObj name="Equation" r:id="rId7" imgW="139680" imgH="1396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1854200"/>
                        <a:ext cx="271462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8"/>
          <p:cNvGraphicFramePr>
            <a:graphicFrameLocks noChangeAspect="1"/>
          </p:cNvGraphicFramePr>
          <p:nvPr/>
        </p:nvGraphicFramePr>
        <p:xfrm>
          <a:off x="2278063" y="1797050"/>
          <a:ext cx="12096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9" imgW="622080" imgH="228600" progId="Equation.DSMT4">
                  <p:embed/>
                </p:oleObj>
              </mc:Choice>
              <mc:Fallback>
                <p:oleObj name="Equation" r:id="rId9" imgW="62208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3" y="1797050"/>
                        <a:ext cx="120967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9"/>
          <p:cNvGraphicFramePr>
            <a:graphicFrameLocks noChangeAspect="1"/>
          </p:cNvGraphicFramePr>
          <p:nvPr/>
        </p:nvGraphicFramePr>
        <p:xfrm>
          <a:off x="3633788" y="18542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11" imgW="139680" imgH="139680" progId="Equation.DSMT4">
                  <p:embed/>
                </p:oleObj>
              </mc:Choice>
              <mc:Fallback>
                <p:oleObj name="Equation" r:id="rId11" imgW="139680" imgH="1396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788" y="1854200"/>
                        <a:ext cx="271462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0"/>
          <p:cNvGraphicFramePr>
            <a:graphicFrameLocks noChangeAspect="1"/>
          </p:cNvGraphicFramePr>
          <p:nvPr/>
        </p:nvGraphicFramePr>
        <p:xfrm>
          <a:off x="4033838" y="1797050"/>
          <a:ext cx="116046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12" imgW="596880" imgH="228600" progId="Equation.DSMT4">
                  <p:embed/>
                </p:oleObj>
              </mc:Choice>
              <mc:Fallback>
                <p:oleObj name="Equation" r:id="rId12" imgW="596880" imgH="2286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1797050"/>
                        <a:ext cx="1160462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1"/>
          <p:cNvGraphicFramePr>
            <a:graphicFrameLocks noChangeAspect="1"/>
          </p:cNvGraphicFramePr>
          <p:nvPr/>
        </p:nvGraphicFramePr>
        <p:xfrm>
          <a:off x="5337175" y="1868488"/>
          <a:ext cx="271463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14" imgW="139680" imgH="139680" progId="Equation.DSMT4">
                  <p:embed/>
                </p:oleObj>
              </mc:Choice>
              <mc:Fallback>
                <p:oleObj name="Equation" r:id="rId14" imgW="139680" imgH="1396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175" y="1868488"/>
                        <a:ext cx="271463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2"/>
          <p:cNvGraphicFramePr>
            <a:graphicFrameLocks noChangeAspect="1"/>
          </p:cNvGraphicFramePr>
          <p:nvPr/>
        </p:nvGraphicFramePr>
        <p:xfrm>
          <a:off x="5756275" y="1811338"/>
          <a:ext cx="12096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15" imgW="622080" imgH="228600" progId="Equation.DSMT4">
                  <p:embed/>
                </p:oleObj>
              </mc:Choice>
              <mc:Fallback>
                <p:oleObj name="Equation" r:id="rId15" imgW="62208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275" y="1811338"/>
                        <a:ext cx="120967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33"/>
          <p:cNvGraphicFramePr>
            <a:graphicFrameLocks noChangeAspect="1"/>
          </p:cNvGraphicFramePr>
          <p:nvPr/>
        </p:nvGraphicFramePr>
        <p:xfrm>
          <a:off x="403225" y="2359025"/>
          <a:ext cx="17748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17" imgW="812520" imgH="177480" progId="Equation.DSMT4">
                  <p:embed/>
                </p:oleObj>
              </mc:Choice>
              <mc:Fallback>
                <p:oleObj name="Equation" r:id="rId17" imgW="812520" imgH="177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359025"/>
                        <a:ext cx="1774825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2"/>
          <p:cNvGraphicFramePr>
            <a:graphicFrameLocks noChangeAspect="1"/>
          </p:cNvGraphicFramePr>
          <p:nvPr/>
        </p:nvGraphicFramePr>
        <p:xfrm>
          <a:off x="2397125" y="2330450"/>
          <a:ext cx="14700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19" imgW="672840" imgH="177480" progId="Equation.DSMT4">
                  <p:embed/>
                </p:oleObj>
              </mc:Choice>
              <mc:Fallback>
                <p:oleObj name="Equation" r:id="rId19" imgW="672840" imgH="1774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2330450"/>
                        <a:ext cx="1470025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36"/>
          <p:cNvGraphicFramePr>
            <a:graphicFrameLocks noChangeAspect="1"/>
          </p:cNvGraphicFramePr>
          <p:nvPr/>
        </p:nvGraphicFramePr>
        <p:xfrm>
          <a:off x="4127500" y="2317750"/>
          <a:ext cx="14144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21" imgW="647640" imgH="177480" progId="Equation.DSMT4">
                  <p:embed/>
                </p:oleObj>
              </mc:Choice>
              <mc:Fallback>
                <p:oleObj name="Equation" r:id="rId21" imgW="647640" imgH="1774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2317750"/>
                        <a:ext cx="1414463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7"/>
          <p:cNvGraphicFramePr>
            <a:graphicFrameLocks noChangeAspect="1"/>
          </p:cNvGraphicFramePr>
          <p:nvPr/>
        </p:nvGraphicFramePr>
        <p:xfrm>
          <a:off x="5913438" y="2319338"/>
          <a:ext cx="7762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23" imgW="355320" imgH="164880" progId="Equation.DSMT4">
                  <p:embed/>
                </p:oleObj>
              </mc:Choice>
              <mc:Fallback>
                <p:oleObj name="Equation" r:id="rId23" imgW="355320" imgH="16488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3438" y="2319338"/>
                        <a:ext cx="77628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39"/>
          <p:cNvGraphicFramePr>
            <a:graphicFrameLocks noChangeAspect="1"/>
          </p:cNvGraphicFramePr>
          <p:nvPr/>
        </p:nvGraphicFramePr>
        <p:xfrm>
          <a:off x="422275" y="2354263"/>
          <a:ext cx="13303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25" imgW="609480" imgH="177480" progId="Equation.DSMT4">
                  <p:embed/>
                </p:oleObj>
              </mc:Choice>
              <mc:Fallback>
                <p:oleObj name="Equation" r:id="rId25" imgW="609480" imgH="1774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2354263"/>
                        <a:ext cx="13303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40"/>
          <p:cNvGraphicFramePr>
            <a:graphicFrameLocks noChangeAspect="1"/>
          </p:cNvGraphicFramePr>
          <p:nvPr/>
        </p:nvGraphicFramePr>
        <p:xfrm>
          <a:off x="2387600" y="2325688"/>
          <a:ext cx="10810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27" imgW="495000" imgH="177480" progId="Equation.DSMT4">
                  <p:embed/>
                </p:oleObj>
              </mc:Choice>
              <mc:Fallback>
                <p:oleObj name="Equation" r:id="rId27" imgW="495000" imgH="17748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2325688"/>
                        <a:ext cx="108108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1"/>
          <p:cNvGraphicFramePr>
            <a:graphicFrameLocks noChangeAspect="1"/>
          </p:cNvGraphicFramePr>
          <p:nvPr/>
        </p:nvGraphicFramePr>
        <p:xfrm>
          <a:off x="4048125" y="2327275"/>
          <a:ext cx="11652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29" imgW="533160" imgH="164880" progId="Equation.DSMT4">
                  <p:embed/>
                </p:oleObj>
              </mc:Choice>
              <mc:Fallback>
                <p:oleObj name="Equation" r:id="rId29" imgW="533160" imgH="16488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2327275"/>
                        <a:ext cx="116522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42"/>
          <p:cNvGraphicFramePr>
            <a:graphicFrameLocks noChangeAspect="1"/>
          </p:cNvGraphicFramePr>
          <p:nvPr/>
        </p:nvGraphicFramePr>
        <p:xfrm>
          <a:off x="5862638" y="2314575"/>
          <a:ext cx="3873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31" imgW="177480" imgH="164880" progId="Equation.DSMT4">
                  <p:embed/>
                </p:oleObj>
              </mc:Choice>
              <mc:Fallback>
                <p:oleObj name="Equation" r:id="rId31" imgW="177480" imgH="16488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2314575"/>
                        <a:ext cx="38735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43"/>
          <p:cNvGraphicFramePr>
            <a:graphicFrameLocks noChangeAspect="1"/>
          </p:cNvGraphicFramePr>
          <p:nvPr/>
        </p:nvGraphicFramePr>
        <p:xfrm>
          <a:off x="6503988" y="2292350"/>
          <a:ext cx="16891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33" imgW="774360" imgH="177480" progId="Equation.DSMT4">
                  <p:embed/>
                </p:oleObj>
              </mc:Choice>
              <mc:Fallback>
                <p:oleObj name="Equation" r:id="rId33" imgW="774360" imgH="17748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88" y="2292350"/>
                        <a:ext cx="168910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itle 1"/>
          <p:cNvSpPr txBox="1">
            <a:spLocks/>
          </p:cNvSpPr>
          <p:nvPr/>
        </p:nvSpPr>
        <p:spPr>
          <a:xfrm>
            <a:off x="188913" y="2786063"/>
            <a:ext cx="8551862" cy="1084262"/>
          </a:xfrm>
          <a:prstGeom prst="rect">
            <a:avLst/>
          </a:prstGeom>
        </p:spPr>
        <p:txBody>
          <a:bodyPr anchor="b"/>
          <a:lstStyle/>
          <a:p>
            <a:pPr eaLnBrk="0" hangingPunct="0">
              <a:defRPr/>
            </a:pPr>
            <a:r>
              <a:rPr lang="en-CA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Practice: A team is to be formed with 6 teachers. If there are 5 math, 8 Science, &amp; 3 English teachers, how many different teams can be formed if there must be </a:t>
            </a:r>
            <a:r>
              <a:rPr lang="en-CA" sz="20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atleast</a:t>
            </a:r>
            <a:r>
              <a:rPr lang="en-CA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3 math teachers?</a:t>
            </a:r>
          </a:p>
        </p:txBody>
      </p:sp>
      <p:sp>
        <p:nvSpPr>
          <p:cNvPr id="69" name="TextBox 39"/>
          <p:cNvSpPr txBox="1">
            <a:spLocks noChangeArrowheads="1"/>
          </p:cNvSpPr>
          <p:nvPr/>
        </p:nvSpPr>
        <p:spPr bwMode="auto">
          <a:xfrm>
            <a:off x="379412" y="3833813"/>
            <a:ext cx="8459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/>
              <a:t>Must consider all the different cases with: </a:t>
            </a:r>
            <a:br>
              <a:rPr lang="en-CA" dirty="0"/>
            </a:br>
            <a:r>
              <a:rPr lang="en-CA" dirty="0"/>
              <a:t>3 Math &amp; 3 Others       +        4 Math &amp; 2 Others         +         5 Math &amp; 1 Other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90525" y="4471988"/>
            <a:ext cx="2111375" cy="981075"/>
            <a:chOff x="591671" y="1331259"/>
            <a:chExt cx="1308846" cy="1174376"/>
          </a:xfrm>
        </p:grpSpPr>
        <p:cxnSp>
          <p:nvCxnSpPr>
            <p:cNvPr id="71" name="Straight Connector 70"/>
            <p:cNvCxnSpPr/>
            <p:nvPr/>
          </p:nvCxnSpPr>
          <p:spPr>
            <a:xfrm rot="16200000" flipH="1">
              <a:off x="87554" y="1835376"/>
              <a:ext cx="1142071" cy="13383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>
              <a:off x="725508" y="2488532"/>
              <a:ext cx="1036252" cy="1330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262563" y="1867681"/>
              <a:ext cx="1142072" cy="13383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86070" y="1917887"/>
              <a:ext cx="1124969" cy="492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313113" y="4489450"/>
            <a:ext cx="2109787" cy="981075"/>
            <a:chOff x="591671" y="1331259"/>
            <a:chExt cx="1308846" cy="1174376"/>
          </a:xfrm>
        </p:grpSpPr>
        <p:cxnSp>
          <p:nvCxnSpPr>
            <p:cNvPr id="76" name="Straight Connector 75"/>
            <p:cNvCxnSpPr/>
            <p:nvPr/>
          </p:nvCxnSpPr>
          <p:spPr>
            <a:xfrm rot="16200000" flipH="1">
              <a:off x="87604" y="1835326"/>
              <a:ext cx="1142072" cy="133938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0800000">
              <a:off x="725609" y="2488533"/>
              <a:ext cx="1036047" cy="1330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1262513" y="1867632"/>
              <a:ext cx="1142071" cy="133938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86072" y="1918378"/>
              <a:ext cx="1124969" cy="3939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489700" y="4494213"/>
            <a:ext cx="2111375" cy="981075"/>
            <a:chOff x="591671" y="1331259"/>
            <a:chExt cx="1308846" cy="1174376"/>
          </a:xfrm>
        </p:grpSpPr>
        <p:cxnSp>
          <p:nvCxnSpPr>
            <p:cNvPr id="81" name="Straight Connector 80"/>
            <p:cNvCxnSpPr/>
            <p:nvPr/>
          </p:nvCxnSpPr>
          <p:spPr>
            <a:xfrm rot="16200000" flipH="1">
              <a:off x="87554" y="1835376"/>
              <a:ext cx="1142071" cy="13383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0800000">
              <a:off x="725508" y="2488532"/>
              <a:ext cx="1036252" cy="1330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1262563" y="1867681"/>
              <a:ext cx="1142072" cy="13383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686070" y="1917887"/>
              <a:ext cx="1124969" cy="492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5" name="Object 3"/>
          <p:cNvGraphicFramePr>
            <a:graphicFrameLocks noChangeAspect="1"/>
          </p:cNvGraphicFramePr>
          <p:nvPr/>
        </p:nvGraphicFramePr>
        <p:xfrm>
          <a:off x="479425" y="4516438"/>
          <a:ext cx="9271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35" imgW="482400" imgH="177480" progId="Equation.DSMT4">
                  <p:embed/>
                </p:oleObj>
              </mc:Choice>
              <mc:Fallback>
                <p:oleObj name="Equation" r:id="rId35" imgW="48240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4516438"/>
                        <a:ext cx="9271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4"/>
          <p:cNvGraphicFramePr>
            <a:graphicFrameLocks noChangeAspect="1"/>
          </p:cNvGraphicFramePr>
          <p:nvPr/>
        </p:nvGraphicFramePr>
        <p:xfrm>
          <a:off x="1506538" y="4546600"/>
          <a:ext cx="941387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37" imgW="583920" imgH="177480" progId="Equation.DSMT4">
                  <p:embed/>
                </p:oleObj>
              </mc:Choice>
              <mc:Fallback>
                <p:oleObj name="Equation" r:id="rId37" imgW="5839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4546600"/>
                        <a:ext cx="941387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5"/>
          <p:cNvGraphicFramePr>
            <a:graphicFrameLocks noChangeAspect="1"/>
          </p:cNvGraphicFramePr>
          <p:nvPr/>
        </p:nvGraphicFramePr>
        <p:xfrm>
          <a:off x="762000" y="4814888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39" imgW="203040" imgH="330120" progId="Equation.DSMT4">
                  <p:embed/>
                </p:oleObj>
              </mc:Choice>
              <mc:Fallback>
                <p:oleObj name="Equation" r:id="rId39" imgW="20304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14888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1706563" y="4818063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41" imgW="203040" imgH="330120" progId="Equation.DSMT4">
                  <p:embed/>
                </p:oleObj>
              </mc:Choice>
              <mc:Fallback>
                <p:oleObj name="Equation" r:id="rId41" imgW="20304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18063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638175" y="5511800"/>
          <a:ext cx="8826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43" imgW="368280" imgH="228600" progId="Equation.DSMT4">
                  <p:embed/>
                </p:oleObj>
              </mc:Choice>
              <mc:Fallback>
                <p:oleObj name="Equation" r:id="rId43" imgW="3682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5511800"/>
                        <a:ext cx="88265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7"/>
          <p:cNvGraphicFramePr>
            <a:graphicFrameLocks noChangeAspect="1"/>
          </p:cNvGraphicFramePr>
          <p:nvPr/>
        </p:nvGraphicFramePr>
        <p:xfrm>
          <a:off x="1555750" y="5526088"/>
          <a:ext cx="7604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45" imgW="317160" imgH="228600" progId="Equation.DSMT4">
                  <p:embed/>
                </p:oleObj>
              </mc:Choice>
              <mc:Fallback>
                <p:oleObj name="Equation" r:id="rId45" imgW="31716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5526088"/>
                        <a:ext cx="7604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"/>
          <p:cNvGraphicFramePr>
            <a:graphicFrameLocks noChangeAspect="1"/>
          </p:cNvGraphicFramePr>
          <p:nvPr/>
        </p:nvGraphicFramePr>
        <p:xfrm>
          <a:off x="3414713" y="4548188"/>
          <a:ext cx="9271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47" imgW="482400" imgH="177480" progId="Equation.DSMT4">
                  <p:embed/>
                </p:oleObj>
              </mc:Choice>
              <mc:Fallback>
                <p:oleObj name="Equation" r:id="rId47" imgW="48240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4548188"/>
                        <a:ext cx="9271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10"/>
          <p:cNvGraphicFramePr>
            <a:graphicFrameLocks noChangeAspect="1"/>
          </p:cNvGraphicFramePr>
          <p:nvPr/>
        </p:nvGraphicFramePr>
        <p:xfrm>
          <a:off x="4441825" y="4578350"/>
          <a:ext cx="94138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48" imgW="583920" imgH="177480" progId="Equation.DSMT4">
                  <p:embed/>
                </p:oleObj>
              </mc:Choice>
              <mc:Fallback>
                <p:oleObj name="Equation" r:id="rId48" imgW="58392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4578350"/>
                        <a:ext cx="941388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11"/>
          <p:cNvGraphicFramePr>
            <a:graphicFrameLocks noChangeAspect="1"/>
          </p:cNvGraphicFramePr>
          <p:nvPr/>
        </p:nvGraphicFramePr>
        <p:xfrm>
          <a:off x="3697288" y="4846638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49" imgW="203040" imgH="330120" progId="Equation.DSMT4">
                  <p:embed/>
                </p:oleObj>
              </mc:Choice>
              <mc:Fallback>
                <p:oleObj name="Equation" r:id="rId49" imgW="20304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88" y="4846638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12"/>
          <p:cNvGraphicFramePr>
            <a:graphicFrameLocks noChangeAspect="1"/>
          </p:cNvGraphicFramePr>
          <p:nvPr/>
        </p:nvGraphicFramePr>
        <p:xfrm>
          <a:off x="4641850" y="4848225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51" imgW="203040" imgH="330120" progId="Equation.DSMT4">
                  <p:embed/>
                </p:oleObj>
              </mc:Choice>
              <mc:Fallback>
                <p:oleObj name="Equation" r:id="rId51" imgW="20304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4848225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13"/>
          <p:cNvGraphicFramePr>
            <a:graphicFrameLocks noChangeAspect="1"/>
          </p:cNvGraphicFramePr>
          <p:nvPr/>
        </p:nvGraphicFramePr>
        <p:xfrm>
          <a:off x="3575050" y="5541963"/>
          <a:ext cx="88265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53" imgW="368280" imgH="228600" progId="Equation.DSMT4">
                  <p:embed/>
                </p:oleObj>
              </mc:Choice>
              <mc:Fallback>
                <p:oleObj name="Equation" r:id="rId53" imgW="36828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5541963"/>
                        <a:ext cx="88265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14"/>
          <p:cNvGraphicFramePr>
            <a:graphicFrameLocks noChangeAspect="1"/>
          </p:cNvGraphicFramePr>
          <p:nvPr/>
        </p:nvGraphicFramePr>
        <p:xfrm>
          <a:off x="4492625" y="5556250"/>
          <a:ext cx="7604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5" imgW="317160" imgH="228600" progId="Equation.DSMT4">
                  <p:embed/>
                </p:oleObj>
              </mc:Choice>
              <mc:Fallback>
                <p:oleObj name="Equation" r:id="rId55" imgW="31716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556250"/>
                        <a:ext cx="7604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15"/>
          <p:cNvGraphicFramePr>
            <a:graphicFrameLocks noChangeAspect="1"/>
          </p:cNvGraphicFramePr>
          <p:nvPr/>
        </p:nvGraphicFramePr>
        <p:xfrm>
          <a:off x="6607175" y="4552950"/>
          <a:ext cx="9271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57" imgW="482400" imgH="177480" progId="Equation.DSMT4">
                  <p:embed/>
                </p:oleObj>
              </mc:Choice>
              <mc:Fallback>
                <p:oleObj name="Equation" r:id="rId57" imgW="48240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4552950"/>
                        <a:ext cx="92710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16"/>
          <p:cNvGraphicFramePr>
            <a:graphicFrameLocks noChangeAspect="1"/>
          </p:cNvGraphicFramePr>
          <p:nvPr/>
        </p:nvGraphicFramePr>
        <p:xfrm>
          <a:off x="7634288" y="4583113"/>
          <a:ext cx="9398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58" imgW="583920" imgH="177480" progId="Equation.DSMT4">
                  <p:embed/>
                </p:oleObj>
              </mc:Choice>
              <mc:Fallback>
                <p:oleObj name="Equation" r:id="rId58" imgW="58392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583113"/>
                        <a:ext cx="9398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17"/>
          <p:cNvGraphicFramePr>
            <a:graphicFrameLocks noChangeAspect="1"/>
          </p:cNvGraphicFramePr>
          <p:nvPr/>
        </p:nvGraphicFramePr>
        <p:xfrm>
          <a:off x="6888163" y="4851400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59" imgW="203040" imgH="330120" progId="Equation.DSMT4">
                  <p:embed/>
                </p:oleObj>
              </mc:Choice>
              <mc:Fallback>
                <p:oleObj name="Equation" r:id="rId59" imgW="203040" imgH="3301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3" y="4851400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18"/>
          <p:cNvGraphicFramePr>
            <a:graphicFrameLocks noChangeAspect="1"/>
          </p:cNvGraphicFramePr>
          <p:nvPr/>
        </p:nvGraphicFramePr>
        <p:xfrm>
          <a:off x="7832725" y="4852988"/>
          <a:ext cx="39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61" imgW="203040" imgH="330120" progId="Equation.DSMT4">
                  <p:embed/>
                </p:oleObj>
              </mc:Choice>
              <mc:Fallback>
                <p:oleObj name="Equation" r:id="rId61" imgW="203040" imgH="3301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2725" y="4852988"/>
                        <a:ext cx="390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9"/>
          <p:cNvGraphicFramePr>
            <a:graphicFrameLocks noChangeAspect="1"/>
          </p:cNvGraphicFramePr>
          <p:nvPr/>
        </p:nvGraphicFramePr>
        <p:xfrm>
          <a:off x="6765925" y="5546725"/>
          <a:ext cx="8826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63" imgW="368280" imgH="228600" progId="Equation.DSMT4">
                  <p:embed/>
                </p:oleObj>
              </mc:Choice>
              <mc:Fallback>
                <p:oleObj name="Equation" r:id="rId63" imgW="36828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5546725"/>
                        <a:ext cx="88265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0"/>
          <p:cNvGraphicFramePr>
            <a:graphicFrameLocks noChangeAspect="1"/>
          </p:cNvGraphicFramePr>
          <p:nvPr/>
        </p:nvGraphicFramePr>
        <p:xfrm>
          <a:off x="7697788" y="5561013"/>
          <a:ext cx="7302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65" imgW="304560" imgH="228600" progId="Equation.DSMT4">
                  <p:embed/>
                </p:oleObj>
              </mc:Choice>
              <mc:Fallback>
                <p:oleObj name="Equation" r:id="rId65" imgW="30456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788" y="5561013"/>
                        <a:ext cx="73025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78"/>
          <p:cNvGraphicFramePr>
            <a:graphicFrameLocks noChangeAspect="1"/>
          </p:cNvGraphicFramePr>
          <p:nvPr/>
        </p:nvGraphicFramePr>
        <p:xfrm>
          <a:off x="2654300" y="5537200"/>
          <a:ext cx="4111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67" imgW="139680" imgH="139680" progId="Equation.DSMT4">
                  <p:embed/>
                </p:oleObj>
              </mc:Choice>
              <mc:Fallback>
                <p:oleObj name="Equation" r:id="rId67" imgW="139680" imgH="13968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5537200"/>
                        <a:ext cx="41116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22"/>
          <p:cNvGraphicFramePr>
            <a:graphicFrameLocks noChangeAspect="1"/>
          </p:cNvGraphicFramePr>
          <p:nvPr/>
        </p:nvGraphicFramePr>
        <p:xfrm>
          <a:off x="5765800" y="5514975"/>
          <a:ext cx="4111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68" imgW="139680" imgH="139680" progId="Equation.DSMT4">
                  <p:embed/>
                </p:oleObj>
              </mc:Choice>
              <mc:Fallback>
                <p:oleObj name="Equation" r:id="rId68" imgW="139680" imgH="1396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5514975"/>
                        <a:ext cx="41116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80"/>
          <p:cNvGraphicFramePr>
            <a:graphicFrameLocks noChangeAspect="1"/>
          </p:cNvGraphicFramePr>
          <p:nvPr/>
        </p:nvGraphicFramePr>
        <p:xfrm>
          <a:off x="576263" y="6076950"/>
          <a:ext cx="1916112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69" imgW="927000" imgH="177480" progId="Equation.DSMT4">
                  <p:embed/>
                </p:oleObj>
              </mc:Choice>
              <mc:Fallback>
                <p:oleObj name="Equation" r:id="rId69" imgW="927000" imgH="177480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6076950"/>
                        <a:ext cx="1916112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34"/>
          <p:cNvGraphicFramePr>
            <a:graphicFrameLocks noChangeAspect="1"/>
          </p:cNvGraphicFramePr>
          <p:nvPr/>
        </p:nvGraphicFramePr>
        <p:xfrm>
          <a:off x="2544763" y="6067425"/>
          <a:ext cx="1600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71" imgW="774360" imgH="177480" progId="Equation.DSMT4">
                  <p:embed/>
                </p:oleObj>
              </mc:Choice>
              <mc:Fallback>
                <p:oleObj name="Equation" r:id="rId71" imgW="774360" imgH="17748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763" y="6067425"/>
                        <a:ext cx="16002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35"/>
          <p:cNvGraphicFramePr>
            <a:graphicFrameLocks noChangeAspect="1"/>
          </p:cNvGraphicFramePr>
          <p:nvPr/>
        </p:nvGraphicFramePr>
        <p:xfrm>
          <a:off x="4221163" y="6053138"/>
          <a:ext cx="11811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73" imgW="571320" imgH="164880" progId="Equation.DSMT4">
                  <p:embed/>
                </p:oleObj>
              </mc:Choice>
              <mc:Fallback>
                <p:oleObj name="Equation" r:id="rId73" imgW="571320" imgH="1648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163" y="6053138"/>
                        <a:ext cx="11811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83"/>
          <p:cNvGraphicFramePr>
            <a:graphicFrameLocks noChangeAspect="1"/>
          </p:cNvGraphicFramePr>
          <p:nvPr/>
        </p:nvGraphicFramePr>
        <p:xfrm>
          <a:off x="552450" y="6073775"/>
          <a:ext cx="36830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75" imgW="1460160" imgH="177480" progId="Equation.DSMT4">
                  <p:embed/>
                </p:oleObj>
              </mc:Choice>
              <mc:Fallback>
                <p:oleObj name="Equation" r:id="rId75" imgW="1460160" imgH="177480" progId="Equation.DSMT4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6073775"/>
                        <a:ext cx="36830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84"/>
          <p:cNvGraphicFramePr>
            <a:graphicFrameLocks noChangeAspect="1"/>
          </p:cNvGraphicFramePr>
          <p:nvPr/>
        </p:nvGraphicFramePr>
        <p:xfrm>
          <a:off x="4203700" y="6113463"/>
          <a:ext cx="102393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77" imgW="431640" imgH="177480" progId="Equation.DSMT4">
                  <p:embed/>
                </p:oleObj>
              </mc:Choice>
              <mc:Fallback>
                <p:oleObj name="Equation" r:id="rId77" imgW="431640" imgH="17748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6113463"/>
                        <a:ext cx="102393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547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Practice:</a:t>
            </a:r>
            <a:endParaRPr lang="en-CA" dirty="0"/>
          </a:p>
        </p:txBody>
      </p:sp>
      <p:sp>
        <p:nvSpPr>
          <p:cNvPr id="925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3200" y="920750"/>
            <a:ext cx="8220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200" dirty="0"/>
              <a:t>a</a:t>
            </a:r>
            <a:r>
              <a:rPr lang="en-CA" sz="2200" dirty="0" smtClean="0">
                <a:latin typeface="+mn-lt"/>
              </a:rPr>
              <a:t>) </a:t>
            </a:r>
            <a:r>
              <a:rPr lang="en-CA" sz="2200" dirty="0">
                <a:latin typeface="+mn-lt"/>
              </a:rPr>
              <a:t>How many 5 card hands contain no aces and </a:t>
            </a:r>
            <a:r>
              <a:rPr lang="en-CA" sz="2200" dirty="0" err="1">
                <a:latin typeface="+mn-lt"/>
              </a:rPr>
              <a:t>atleast</a:t>
            </a:r>
            <a:r>
              <a:rPr lang="en-CA" sz="2200" dirty="0">
                <a:latin typeface="+mn-lt"/>
              </a:rPr>
              <a:t> 3 royal cards?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08113" y="1285875"/>
            <a:ext cx="54991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Aces are not included, then we have 48 cards left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93825" y="1643063"/>
            <a:ext cx="60483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Need to consider the hands with 3, 4, and 5 royal cards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15938" y="1990725"/>
            <a:ext cx="2038350" cy="1003300"/>
            <a:chOff x="591671" y="1331259"/>
            <a:chExt cx="1308846" cy="1174376"/>
          </a:xfrm>
        </p:grpSpPr>
        <p:cxnSp>
          <p:nvCxnSpPr>
            <p:cNvPr id="34" name="Straight Connector 33"/>
            <p:cNvCxnSpPr/>
            <p:nvPr/>
          </p:nvCxnSpPr>
          <p:spPr>
            <a:xfrm rot="16200000" flipH="1">
              <a:off x="87044" y="1835886"/>
              <a:ext cx="1142787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725206" y="2488912"/>
              <a:ext cx="1036680" cy="1300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262357" y="1867474"/>
              <a:ext cx="1142786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85611" y="1917757"/>
              <a:ext cx="1126063" cy="5096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5" name="Object 3"/>
          <p:cNvGraphicFramePr>
            <a:graphicFrameLocks noChangeAspect="1"/>
          </p:cNvGraphicFramePr>
          <p:nvPr/>
        </p:nvGraphicFramePr>
        <p:xfrm>
          <a:off x="587375" y="2017713"/>
          <a:ext cx="915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1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2017713"/>
                        <a:ext cx="915988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4"/>
          <p:cNvGraphicFramePr>
            <a:graphicFrameLocks noChangeAspect="1"/>
          </p:cNvGraphicFramePr>
          <p:nvPr/>
        </p:nvGraphicFramePr>
        <p:xfrm>
          <a:off x="1570038" y="2017713"/>
          <a:ext cx="966787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2" name="Equation" r:id="rId7" imgW="596880" imgH="177480" progId="Equation.DSMT4">
                  <p:embed/>
                </p:oleObj>
              </mc:Choice>
              <mc:Fallback>
                <p:oleObj name="Equation" r:id="rId7" imgW="59688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2017713"/>
                        <a:ext cx="966787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5"/>
          <p:cNvGraphicFramePr>
            <a:graphicFrameLocks noChangeAspect="1"/>
          </p:cNvGraphicFramePr>
          <p:nvPr/>
        </p:nvGraphicFramePr>
        <p:xfrm>
          <a:off x="846138" y="2309813"/>
          <a:ext cx="342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3" name="Equation" r:id="rId9" imgW="203040" imgH="330120" progId="Equation.DSMT4">
                  <p:embed/>
                </p:oleObj>
              </mc:Choice>
              <mc:Fallback>
                <p:oleObj name="Equation" r:id="rId9" imgW="20304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309813"/>
                        <a:ext cx="342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1778000" y="2300288"/>
          <a:ext cx="3429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" name="Equation" r:id="rId11" imgW="203040" imgH="330120" progId="Equation.DSMT4">
                  <p:embed/>
                </p:oleObj>
              </mc:Choice>
              <mc:Fallback>
                <p:oleObj name="Equation" r:id="rId11" imgW="20304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2300288"/>
                        <a:ext cx="3429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084513" y="2049463"/>
            <a:ext cx="2038350" cy="1004887"/>
            <a:chOff x="591671" y="1331259"/>
            <a:chExt cx="1308846" cy="1174376"/>
          </a:xfrm>
        </p:grpSpPr>
        <p:cxnSp>
          <p:nvCxnSpPr>
            <p:cNvPr id="43" name="Straight Connector 42"/>
            <p:cNvCxnSpPr/>
            <p:nvPr/>
          </p:nvCxnSpPr>
          <p:spPr>
            <a:xfrm rot="16200000" flipH="1">
              <a:off x="87020" y="1835910"/>
              <a:ext cx="1142837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725206" y="2488938"/>
              <a:ext cx="1036680" cy="12986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262331" y="1867448"/>
              <a:ext cx="1142837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685573" y="1917753"/>
              <a:ext cx="1126139" cy="5096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Object 31"/>
          <p:cNvGraphicFramePr>
            <a:graphicFrameLocks noChangeAspect="1"/>
          </p:cNvGraphicFramePr>
          <p:nvPr/>
        </p:nvGraphicFramePr>
        <p:xfrm>
          <a:off x="3155950" y="2076450"/>
          <a:ext cx="915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5" name="Equation" r:id="rId13" imgW="583920" imgH="203040" progId="Equation.DSMT4">
                  <p:embed/>
                </p:oleObj>
              </mc:Choice>
              <mc:Fallback>
                <p:oleObj name="Equation" r:id="rId13" imgW="583920" imgH="2030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2076450"/>
                        <a:ext cx="915988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2"/>
          <p:cNvGraphicFramePr>
            <a:graphicFrameLocks noChangeAspect="1"/>
          </p:cNvGraphicFramePr>
          <p:nvPr/>
        </p:nvGraphicFramePr>
        <p:xfrm>
          <a:off x="4137025" y="2076450"/>
          <a:ext cx="96678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" name="Equation" r:id="rId14" imgW="596880" imgH="177480" progId="Equation.DSMT4">
                  <p:embed/>
                </p:oleObj>
              </mc:Choice>
              <mc:Fallback>
                <p:oleObj name="Equation" r:id="rId14" imgW="596880" imgH="177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2076450"/>
                        <a:ext cx="966788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33"/>
          <p:cNvGraphicFramePr>
            <a:graphicFrameLocks noChangeAspect="1"/>
          </p:cNvGraphicFramePr>
          <p:nvPr/>
        </p:nvGraphicFramePr>
        <p:xfrm>
          <a:off x="3455988" y="2370138"/>
          <a:ext cx="3429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" name="Equation" r:id="rId15" imgW="203040" imgH="330120" progId="Equation.DSMT4">
                  <p:embed/>
                </p:oleObj>
              </mc:Choice>
              <mc:Fallback>
                <p:oleObj name="Equation" r:id="rId15" imgW="203040" imgH="33012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2370138"/>
                        <a:ext cx="3429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34"/>
          <p:cNvGraphicFramePr>
            <a:graphicFrameLocks noChangeAspect="1"/>
          </p:cNvGraphicFramePr>
          <p:nvPr/>
        </p:nvGraphicFramePr>
        <p:xfrm>
          <a:off x="4344988" y="2359025"/>
          <a:ext cx="342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" name="Equation" r:id="rId17" imgW="203040" imgH="330120" progId="Equation.DSMT4">
                  <p:embed/>
                </p:oleObj>
              </mc:Choice>
              <mc:Fallback>
                <p:oleObj name="Equation" r:id="rId17" imgW="203040" imgH="33012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88" y="2359025"/>
                        <a:ext cx="342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651500" y="2079625"/>
            <a:ext cx="2039938" cy="1003300"/>
            <a:chOff x="591671" y="1331259"/>
            <a:chExt cx="1308846" cy="1174376"/>
          </a:xfrm>
        </p:grpSpPr>
        <p:cxnSp>
          <p:nvCxnSpPr>
            <p:cNvPr id="52" name="Straight Connector 51"/>
            <p:cNvCxnSpPr/>
            <p:nvPr/>
          </p:nvCxnSpPr>
          <p:spPr>
            <a:xfrm rot="16200000" flipH="1">
              <a:off x="86993" y="1835937"/>
              <a:ext cx="1142787" cy="13343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0800000">
              <a:off x="725102" y="2488912"/>
              <a:ext cx="1036891" cy="1300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262409" y="1867526"/>
              <a:ext cx="1142786" cy="13343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685609" y="1918269"/>
              <a:ext cx="1126063" cy="4074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6" name="Object 35"/>
          <p:cNvGraphicFramePr>
            <a:graphicFrameLocks noChangeAspect="1"/>
          </p:cNvGraphicFramePr>
          <p:nvPr/>
        </p:nvGraphicFramePr>
        <p:xfrm>
          <a:off x="5722938" y="2106613"/>
          <a:ext cx="9175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9" name="Equation" r:id="rId19" imgW="583920" imgH="203040" progId="Equation.DSMT4">
                  <p:embed/>
                </p:oleObj>
              </mc:Choice>
              <mc:Fallback>
                <p:oleObj name="Equation" r:id="rId19" imgW="583920" imgH="2030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2106613"/>
                        <a:ext cx="91757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6"/>
          <p:cNvGraphicFramePr>
            <a:graphicFrameLocks noChangeAspect="1"/>
          </p:cNvGraphicFramePr>
          <p:nvPr/>
        </p:nvGraphicFramePr>
        <p:xfrm>
          <a:off x="6705600" y="2106613"/>
          <a:ext cx="96678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" name="Equation" r:id="rId20" imgW="596880" imgH="177480" progId="Equation.DSMT4">
                  <p:embed/>
                </p:oleObj>
              </mc:Choice>
              <mc:Fallback>
                <p:oleObj name="Equation" r:id="rId20" imgW="596880" imgH="1774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106613"/>
                        <a:ext cx="966788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37"/>
          <p:cNvGraphicFramePr>
            <a:graphicFrameLocks noChangeAspect="1"/>
          </p:cNvGraphicFramePr>
          <p:nvPr/>
        </p:nvGraphicFramePr>
        <p:xfrm>
          <a:off x="5983288" y="2398713"/>
          <a:ext cx="342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" name="Equation" r:id="rId21" imgW="203040" imgH="330120" progId="Equation.DSMT4">
                  <p:embed/>
                </p:oleObj>
              </mc:Choice>
              <mc:Fallback>
                <p:oleObj name="Equation" r:id="rId21" imgW="203040" imgH="33012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2398713"/>
                        <a:ext cx="342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38"/>
          <p:cNvGraphicFramePr>
            <a:graphicFrameLocks noChangeAspect="1"/>
          </p:cNvGraphicFramePr>
          <p:nvPr/>
        </p:nvGraphicFramePr>
        <p:xfrm>
          <a:off x="6913563" y="2389188"/>
          <a:ext cx="3429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2" name="Equation" r:id="rId23" imgW="203040" imgH="330120" progId="Equation.DSMT4">
                  <p:embed/>
                </p:oleObj>
              </mc:Choice>
              <mc:Fallback>
                <p:oleObj name="Equation" r:id="rId23" imgW="203040" imgH="33012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3" y="2389188"/>
                        <a:ext cx="3429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709613" y="3055938"/>
          <a:ext cx="93503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" name="Equation" r:id="rId25" imgW="431640" imgH="228600" progId="Equation.DSMT4">
                  <p:embed/>
                </p:oleObj>
              </mc:Choice>
              <mc:Fallback>
                <p:oleObj name="Equation" r:id="rId25" imgW="43164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3055938"/>
                        <a:ext cx="935037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7"/>
          <p:cNvGraphicFramePr>
            <a:graphicFrameLocks noChangeAspect="1"/>
          </p:cNvGraphicFramePr>
          <p:nvPr/>
        </p:nvGraphicFramePr>
        <p:xfrm>
          <a:off x="1612900" y="3070225"/>
          <a:ext cx="74136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" name="Equation" r:id="rId27" imgW="342720" imgH="228600" progId="Equation.DSMT4">
                  <p:embed/>
                </p:oleObj>
              </mc:Choice>
              <mc:Fallback>
                <p:oleObj name="Equation" r:id="rId27" imgW="34272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3070225"/>
                        <a:ext cx="741363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41"/>
          <p:cNvGraphicFramePr>
            <a:graphicFrameLocks noChangeAspect="1"/>
          </p:cNvGraphicFramePr>
          <p:nvPr/>
        </p:nvGraphicFramePr>
        <p:xfrm>
          <a:off x="3290888" y="3030538"/>
          <a:ext cx="9620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" name="Equation" r:id="rId29" imgW="444240" imgH="228600" progId="Equation.DSMT4">
                  <p:embed/>
                </p:oleObj>
              </mc:Choice>
              <mc:Fallback>
                <p:oleObj name="Equation" r:id="rId29" imgW="444240" imgH="2286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3030538"/>
                        <a:ext cx="962025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42"/>
          <p:cNvGraphicFramePr>
            <a:graphicFrameLocks noChangeAspect="1"/>
          </p:cNvGraphicFramePr>
          <p:nvPr/>
        </p:nvGraphicFramePr>
        <p:xfrm>
          <a:off x="4221163" y="3044825"/>
          <a:ext cx="7143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" name="Equation" r:id="rId31" imgW="330120" imgH="228600" progId="Equation.DSMT4">
                  <p:embed/>
                </p:oleObj>
              </mc:Choice>
              <mc:Fallback>
                <p:oleObj name="Equation" r:id="rId31" imgW="330120" imgH="2286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163" y="3044825"/>
                        <a:ext cx="7143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3"/>
          <p:cNvGraphicFramePr>
            <a:graphicFrameLocks noChangeAspect="1"/>
          </p:cNvGraphicFramePr>
          <p:nvPr/>
        </p:nvGraphicFramePr>
        <p:xfrm>
          <a:off x="5872163" y="3032125"/>
          <a:ext cx="93503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" name="Equation" r:id="rId33" imgW="431640" imgH="228600" progId="Equation.DSMT4">
                  <p:embed/>
                </p:oleObj>
              </mc:Choice>
              <mc:Fallback>
                <p:oleObj name="Equation" r:id="rId33" imgW="431640" imgH="2286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2163" y="3032125"/>
                        <a:ext cx="935037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44"/>
          <p:cNvGraphicFramePr>
            <a:graphicFrameLocks noChangeAspect="1"/>
          </p:cNvGraphicFramePr>
          <p:nvPr/>
        </p:nvGraphicFramePr>
        <p:xfrm>
          <a:off x="6775450" y="3046413"/>
          <a:ext cx="7429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" name="Equation" r:id="rId35" imgW="342720" imgH="228600" progId="Equation.DSMT4">
                  <p:embed/>
                </p:oleObj>
              </mc:Choice>
              <mc:Fallback>
                <p:oleObj name="Equation" r:id="rId35" imgW="342720" imgH="2286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0" y="3046413"/>
                        <a:ext cx="7429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78"/>
          <p:cNvGraphicFramePr>
            <a:graphicFrameLocks noChangeAspect="1"/>
          </p:cNvGraphicFramePr>
          <p:nvPr/>
        </p:nvGraphicFramePr>
        <p:xfrm>
          <a:off x="2616200" y="3081338"/>
          <a:ext cx="41116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" name="Equation" r:id="rId37" imgW="139680" imgH="139680" progId="Equation.DSMT4">
                  <p:embed/>
                </p:oleObj>
              </mc:Choice>
              <mc:Fallback>
                <p:oleObj name="Equation" r:id="rId37" imgW="139680" imgH="13968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081338"/>
                        <a:ext cx="411163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46"/>
          <p:cNvGraphicFramePr>
            <a:graphicFrameLocks noChangeAspect="1"/>
          </p:cNvGraphicFramePr>
          <p:nvPr/>
        </p:nvGraphicFramePr>
        <p:xfrm>
          <a:off x="5197475" y="3082925"/>
          <a:ext cx="4111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0" name="Equation" r:id="rId39" imgW="139680" imgH="139680" progId="Equation.DSMT4">
                  <p:embed/>
                </p:oleObj>
              </mc:Choice>
              <mc:Fallback>
                <p:oleObj name="Equation" r:id="rId39" imgW="139680" imgH="1396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3082925"/>
                        <a:ext cx="41116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47"/>
          <p:cNvGraphicFramePr>
            <a:graphicFrameLocks noChangeAspect="1"/>
          </p:cNvGraphicFramePr>
          <p:nvPr/>
        </p:nvGraphicFramePr>
        <p:xfrm>
          <a:off x="847725" y="3084513"/>
          <a:ext cx="796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1" name="Equation" r:id="rId40" imgW="368280" imgH="177480" progId="Equation.DSMT4">
                  <p:embed/>
                </p:oleObj>
              </mc:Choice>
              <mc:Fallback>
                <p:oleObj name="Equation" r:id="rId40" imgW="368280" imgH="17748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3084513"/>
                        <a:ext cx="79692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48"/>
          <p:cNvGraphicFramePr>
            <a:graphicFrameLocks noChangeAspect="1"/>
          </p:cNvGraphicFramePr>
          <p:nvPr/>
        </p:nvGraphicFramePr>
        <p:xfrm>
          <a:off x="1668463" y="3092450"/>
          <a:ext cx="6048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2" name="Equation" r:id="rId42" imgW="279360" imgH="177480" progId="Equation.DSMT4">
                  <p:embed/>
                </p:oleObj>
              </mc:Choice>
              <mc:Fallback>
                <p:oleObj name="Equation" r:id="rId42" imgW="279360" imgH="1774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3092450"/>
                        <a:ext cx="604837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49"/>
          <p:cNvGraphicFramePr>
            <a:graphicFrameLocks noChangeAspect="1"/>
          </p:cNvGraphicFramePr>
          <p:nvPr/>
        </p:nvGraphicFramePr>
        <p:xfrm>
          <a:off x="3443288" y="3059113"/>
          <a:ext cx="796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3" name="Equation" r:id="rId44" imgW="368280" imgH="177480" progId="Equation.DSMT4">
                  <p:embed/>
                </p:oleObj>
              </mc:Choice>
              <mc:Fallback>
                <p:oleObj name="Equation" r:id="rId44" imgW="368280" imgH="17748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3059113"/>
                        <a:ext cx="79692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50"/>
          <p:cNvGraphicFramePr>
            <a:graphicFrameLocks noChangeAspect="1"/>
          </p:cNvGraphicFramePr>
          <p:nvPr/>
        </p:nvGraphicFramePr>
        <p:xfrm>
          <a:off x="4321175" y="3081338"/>
          <a:ext cx="4111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4" name="Equation" r:id="rId46" imgW="190440" imgH="177480" progId="Equation.DSMT4">
                  <p:embed/>
                </p:oleObj>
              </mc:Choice>
              <mc:Fallback>
                <p:oleObj name="Equation" r:id="rId46" imgW="190440" imgH="17748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3081338"/>
                        <a:ext cx="411163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51"/>
          <p:cNvGraphicFramePr>
            <a:graphicFrameLocks noChangeAspect="1"/>
          </p:cNvGraphicFramePr>
          <p:nvPr/>
        </p:nvGraphicFramePr>
        <p:xfrm>
          <a:off x="6024563" y="3062288"/>
          <a:ext cx="796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5" name="Equation" r:id="rId48" imgW="368280" imgH="177480" progId="Equation.DSMT4">
                  <p:embed/>
                </p:oleObj>
              </mc:Choice>
              <mc:Fallback>
                <p:oleObj name="Equation" r:id="rId48" imgW="368280" imgH="17748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4563" y="3062288"/>
                        <a:ext cx="79692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52"/>
          <p:cNvGraphicFramePr>
            <a:graphicFrameLocks noChangeAspect="1"/>
          </p:cNvGraphicFramePr>
          <p:nvPr/>
        </p:nvGraphicFramePr>
        <p:xfrm>
          <a:off x="6807200" y="3081338"/>
          <a:ext cx="19208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6" name="Equation" r:id="rId50" imgW="88560" imgH="164880" progId="Equation.DSMT4">
                  <p:embed/>
                </p:oleObj>
              </mc:Choice>
              <mc:Fallback>
                <p:oleObj name="Equation" r:id="rId50" imgW="88560" imgH="1648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200" y="3081338"/>
                        <a:ext cx="192088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53"/>
          <p:cNvGraphicFramePr>
            <a:graphicFrameLocks noChangeAspect="1"/>
          </p:cNvGraphicFramePr>
          <p:nvPr/>
        </p:nvGraphicFramePr>
        <p:xfrm>
          <a:off x="973138" y="3114675"/>
          <a:ext cx="11541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7" name="Equation" r:id="rId52" imgW="533160" imgH="203040" progId="Equation.DSMT4">
                  <p:embed/>
                </p:oleObj>
              </mc:Choice>
              <mc:Fallback>
                <p:oleObj name="Equation" r:id="rId52" imgW="533160" imgH="20304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3114675"/>
                        <a:ext cx="115411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54"/>
          <p:cNvGraphicFramePr>
            <a:graphicFrameLocks noChangeAspect="1"/>
          </p:cNvGraphicFramePr>
          <p:nvPr/>
        </p:nvGraphicFramePr>
        <p:xfrm>
          <a:off x="3649663" y="3089275"/>
          <a:ext cx="9906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8" name="Equation" r:id="rId54" imgW="457200" imgH="203040" progId="Equation.DSMT4">
                  <p:embed/>
                </p:oleObj>
              </mc:Choice>
              <mc:Fallback>
                <p:oleObj name="Equation" r:id="rId54" imgW="457200" imgH="20304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3089275"/>
                        <a:ext cx="9906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55"/>
          <p:cNvGraphicFramePr>
            <a:graphicFrameLocks noChangeAspect="1"/>
          </p:cNvGraphicFramePr>
          <p:nvPr/>
        </p:nvGraphicFramePr>
        <p:xfrm>
          <a:off x="6423025" y="3117850"/>
          <a:ext cx="6048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9" name="Equation" r:id="rId56" imgW="279360" imgH="177480" progId="Equation.DSMT4">
                  <p:embed/>
                </p:oleObj>
              </mc:Choice>
              <mc:Fallback>
                <p:oleObj name="Equation" r:id="rId56" imgW="279360" imgH="17748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025" y="3117850"/>
                        <a:ext cx="604838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56"/>
          <p:cNvGraphicFramePr>
            <a:graphicFrameLocks noChangeAspect="1"/>
          </p:cNvGraphicFramePr>
          <p:nvPr/>
        </p:nvGraphicFramePr>
        <p:xfrm>
          <a:off x="685800" y="3581400"/>
          <a:ext cx="23352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0" name="Equation" r:id="rId58" imgW="1079280" imgH="203040" progId="Equation.DSMT4">
                  <p:embed/>
                </p:oleObj>
              </mc:Choice>
              <mc:Fallback>
                <p:oleObj name="Equation" r:id="rId58" imgW="1079280" imgH="20304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81400"/>
                        <a:ext cx="2335213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Content Placeholder 2"/>
          <p:cNvSpPr txBox="1">
            <a:spLocks/>
          </p:cNvSpPr>
          <p:nvPr/>
        </p:nvSpPr>
        <p:spPr bwMode="auto">
          <a:xfrm>
            <a:off x="214313" y="4038600"/>
            <a:ext cx="8518525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100" dirty="0" smtClean="0"/>
              <a:t>b)</a:t>
            </a:r>
            <a:r>
              <a:rPr lang="en-CA" sz="2100" dirty="0" smtClean="0">
                <a:latin typeface="+mn-lt"/>
                <a:cs typeface="+mn-cs"/>
              </a:rPr>
              <a:t> </a:t>
            </a:r>
            <a:r>
              <a:rPr lang="en-CA" sz="2100" dirty="0">
                <a:latin typeface="+mn-lt"/>
                <a:cs typeface="+mn-cs"/>
              </a:rPr>
              <a:t>How many hands with </a:t>
            </a:r>
            <a:r>
              <a:rPr lang="en-CA" sz="2100" dirty="0" err="1">
                <a:latin typeface="+mn-lt"/>
                <a:cs typeface="+mn-cs"/>
              </a:rPr>
              <a:t>atleast</a:t>
            </a:r>
            <a:r>
              <a:rPr lang="en-CA" sz="2100" dirty="0">
                <a:latin typeface="+mn-lt"/>
                <a:cs typeface="+mn-cs"/>
              </a:rPr>
              <a:t> 3 spades?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00063" y="4371975"/>
            <a:ext cx="55911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Need to consider the hands with 3, 4, and 5 spades</a:t>
            </a:r>
          </a:p>
        </p:txBody>
      </p:sp>
      <p:grpSp>
        <p:nvGrpSpPr>
          <p:cNvPr id="99" name="Group 16"/>
          <p:cNvGrpSpPr>
            <a:grpSpLocks/>
          </p:cNvGrpSpPr>
          <p:nvPr/>
        </p:nvGrpSpPr>
        <p:grpSpPr bwMode="auto">
          <a:xfrm>
            <a:off x="595313" y="4752975"/>
            <a:ext cx="2038350" cy="1003300"/>
            <a:chOff x="591671" y="1331259"/>
            <a:chExt cx="1308846" cy="1174376"/>
          </a:xfrm>
        </p:grpSpPr>
        <p:cxnSp>
          <p:nvCxnSpPr>
            <p:cNvPr id="100" name="Straight Connector 99"/>
            <p:cNvCxnSpPr/>
            <p:nvPr/>
          </p:nvCxnSpPr>
          <p:spPr>
            <a:xfrm rot="16200000" flipH="1">
              <a:off x="87045" y="1835885"/>
              <a:ext cx="1142786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0800000">
              <a:off x="725206" y="2488911"/>
              <a:ext cx="1036680" cy="13008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1262356" y="1867474"/>
              <a:ext cx="1142787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685611" y="1917757"/>
              <a:ext cx="1126063" cy="5096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5" name="Object 3"/>
          <p:cNvGraphicFramePr>
            <a:graphicFrameLocks noChangeAspect="1"/>
          </p:cNvGraphicFramePr>
          <p:nvPr/>
        </p:nvGraphicFramePr>
        <p:xfrm>
          <a:off x="642938" y="4779962"/>
          <a:ext cx="10350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1" name="Equation" r:id="rId60" imgW="660240" imgH="203040" progId="Equation.DSMT4">
                  <p:embed/>
                </p:oleObj>
              </mc:Choice>
              <mc:Fallback>
                <p:oleObj name="Equation" r:id="rId60" imgW="660240" imgH="20304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4779962"/>
                        <a:ext cx="10350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4"/>
          <p:cNvGraphicFramePr>
            <a:graphicFrameLocks noChangeAspect="1"/>
          </p:cNvGraphicFramePr>
          <p:nvPr/>
        </p:nvGraphicFramePr>
        <p:xfrm>
          <a:off x="1649413" y="4779962"/>
          <a:ext cx="96678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2" name="Equation" r:id="rId62" imgW="596880" imgH="177480" progId="Equation.DSMT4">
                  <p:embed/>
                </p:oleObj>
              </mc:Choice>
              <mc:Fallback>
                <p:oleObj name="Equation" r:id="rId62" imgW="596880" imgH="177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4779962"/>
                        <a:ext cx="966787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5"/>
          <p:cNvGraphicFramePr>
            <a:graphicFrameLocks noChangeAspect="1"/>
          </p:cNvGraphicFramePr>
          <p:nvPr/>
        </p:nvGraphicFramePr>
        <p:xfrm>
          <a:off x="925513" y="5072062"/>
          <a:ext cx="342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3" name="Equation" r:id="rId64" imgW="203040" imgH="330120" progId="Equation.DSMT4">
                  <p:embed/>
                </p:oleObj>
              </mc:Choice>
              <mc:Fallback>
                <p:oleObj name="Equation" r:id="rId64" imgW="203040" imgH="33012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5072062"/>
                        <a:ext cx="342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6"/>
          <p:cNvGraphicFramePr>
            <a:graphicFrameLocks noChangeAspect="1"/>
          </p:cNvGraphicFramePr>
          <p:nvPr/>
        </p:nvGraphicFramePr>
        <p:xfrm>
          <a:off x="1857375" y="5062537"/>
          <a:ext cx="3429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" name="Equation" r:id="rId65" imgW="203040" imgH="330120" progId="Equation.DSMT4">
                  <p:embed/>
                </p:oleObj>
              </mc:Choice>
              <mc:Fallback>
                <p:oleObj name="Equation" r:id="rId65" imgW="203040" imgH="33012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5062537"/>
                        <a:ext cx="3429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" name="Group 16"/>
          <p:cNvGrpSpPr>
            <a:grpSpLocks/>
          </p:cNvGrpSpPr>
          <p:nvPr/>
        </p:nvGrpSpPr>
        <p:grpSpPr bwMode="auto">
          <a:xfrm>
            <a:off x="3163888" y="4754562"/>
            <a:ext cx="2038350" cy="1004888"/>
            <a:chOff x="591671" y="1331259"/>
            <a:chExt cx="1308846" cy="1174376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87020" y="1835910"/>
              <a:ext cx="1142836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0800000">
              <a:off x="725206" y="2488937"/>
              <a:ext cx="1036680" cy="12987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>
              <a:off x="1262332" y="1867449"/>
              <a:ext cx="1142836" cy="13353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>
              <a:off x="685573" y="1917754"/>
              <a:ext cx="1126139" cy="5096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4" name="Object 31"/>
          <p:cNvGraphicFramePr>
            <a:graphicFrameLocks noChangeAspect="1"/>
          </p:cNvGraphicFramePr>
          <p:nvPr/>
        </p:nvGraphicFramePr>
        <p:xfrm>
          <a:off x="3251200" y="4781550"/>
          <a:ext cx="10350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5" name="Equation" r:id="rId66" imgW="660240" imgH="203040" progId="Equation.DSMT4">
                  <p:embed/>
                </p:oleObj>
              </mc:Choice>
              <mc:Fallback>
                <p:oleObj name="Equation" r:id="rId66" imgW="660240" imgH="20304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781550"/>
                        <a:ext cx="10350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32"/>
          <p:cNvGraphicFramePr>
            <a:graphicFrameLocks noChangeAspect="1"/>
          </p:cNvGraphicFramePr>
          <p:nvPr/>
        </p:nvGraphicFramePr>
        <p:xfrm>
          <a:off x="4216400" y="4781550"/>
          <a:ext cx="96678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6" name="Equation" r:id="rId68" imgW="596880" imgH="177480" progId="Equation.DSMT4">
                  <p:embed/>
                </p:oleObj>
              </mc:Choice>
              <mc:Fallback>
                <p:oleObj name="Equation" r:id="rId68" imgW="59688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4781550"/>
                        <a:ext cx="966788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33"/>
          <p:cNvGraphicFramePr>
            <a:graphicFrameLocks noChangeAspect="1"/>
          </p:cNvGraphicFramePr>
          <p:nvPr/>
        </p:nvGraphicFramePr>
        <p:xfrm>
          <a:off x="3535363" y="5075237"/>
          <a:ext cx="3429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7" name="Equation" r:id="rId70" imgW="203040" imgH="330120" progId="Equation.DSMT4">
                  <p:embed/>
                </p:oleObj>
              </mc:Choice>
              <mc:Fallback>
                <p:oleObj name="Equation" r:id="rId70" imgW="203040" imgH="33012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5363" y="5075237"/>
                        <a:ext cx="3429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34"/>
          <p:cNvGraphicFramePr>
            <a:graphicFrameLocks noChangeAspect="1"/>
          </p:cNvGraphicFramePr>
          <p:nvPr/>
        </p:nvGraphicFramePr>
        <p:xfrm>
          <a:off x="4424363" y="5064125"/>
          <a:ext cx="342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8" name="Equation" r:id="rId71" imgW="203040" imgH="330120" progId="Equation.DSMT4">
                  <p:embed/>
                </p:oleObj>
              </mc:Choice>
              <mc:Fallback>
                <p:oleObj name="Equation" r:id="rId71" imgW="203040" imgH="33012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363" y="5064125"/>
                        <a:ext cx="342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Group 16"/>
          <p:cNvGrpSpPr>
            <a:grpSpLocks/>
          </p:cNvGrpSpPr>
          <p:nvPr/>
        </p:nvGrpSpPr>
        <p:grpSpPr bwMode="auto">
          <a:xfrm>
            <a:off x="5730875" y="4784725"/>
            <a:ext cx="2039938" cy="1003300"/>
            <a:chOff x="591671" y="1331259"/>
            <a:chExt cx="1308846" cy="1174376"/>
          </a:xfrm>
        </p:grpSpPr>
        <p:cxnSp>
          <p:nvCxnSpPr>
            <p:cNvPr id="119" name="Straight Connector 118"/>
            <p:cNvCxnSpPr/>
            <p:nvPr/>
          </p:nvCxnSpPr>
          <p:spPr>
            <a:xfrm rot="16200000" flipH="1">
              <a:off x="86994" y="1835936"/>
              <a:ext cx="1142786" cy="13343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725102" y="2488911"/>
              <a:ext cx="1036891" cy="13008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262408" y="1867526"/>
              <a:ext cx="1142787" cy="13343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>
              <a:off x="685609" y="1918269"/>
              <a:ext cx="1126063" cy="4074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3" name="Object 35"/>
          <p:cNvGraphicFramePr>
            <a:graphicFrameLocks noChangeAspect="1"/>
          </p:cNvGraphicFramePr>
          <p:nvPr/>
        </p:nvGraphicFramePr>
        <p:xfrm>
          <a:off x="5756275" y="4799012"/>
          <a:ext cx="103663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9" name="Equation" r:id="rId72" imgW="660240" imgH="203040" progId="Equation.DSMT4">
                  <p:embed/>
                </p:oleObj>
              </mc:Choice>
              <mc:Fallback>
                <p:oleObj name="Equation" r:id="rId72" imgW="660240" imgH="20304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275" y="4799012"/>
                        <a:ext cx="1036638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36"/>
          <p:cNvGraphicFramePr>
            <a:graphicFrameLocks noChangeAspect="1"/>
          </p:cNvGraphicFramePr>
          <p:nvPr/>
        </p:nvGraphicFramePr>
        <p:xfrm>
          <a:off x="6784975" y="4811712"/>
          <a:ext cx="96678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0" name="Equation" r:id="rId74" imgW="596880" imgH="177480" progId="Equation.DSMT4">
                  <p:embed/>
                </p:oleObj>
              </mc:Choice>
              <mc:Fallback>
                <p:oleObj name="Equation" r:id="rId74" imgW="596880" imgH="17748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4811712"/>
                        <a:ext cx="966788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37"/>
          <p:cNvGraphicFramePr>
            <a:graphicFrameLocks noChangeAspect="1"/>
          </p:cNvGraphicFramePr>
          <p:nvPr/>
        </p:nvGraphicFramePr>
        <p:xfrm>
          <a:off x="6062663" y="5103812"/>
          <a:ext cx="342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1" name="Equation" r:id="rId76" imgW="203040" imgH="330120" progId="Equation.DSMT4">
                  <p:embed/>
                </p:oleObj>
              </mc:Choice>
              <mc:Fallback>
                <p:oleObj name="Equation" r:id="rId76" imgW="203040" imgH="33012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103812"/>
                        <a:ext cx="342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38"/>
          <p:cNvGraphicFramePr>
            <a:graphicFrameLocks noChangeAspect="1"/>
          </p:cNvGraphicFramePr>
          <p:nvPr/>
        </p:nvGraphicFramePr>
        <p:xfrm>
          <a:off x="6992938" y="5094287"/>
          <a:ext cx="3429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2" name="Equation" r:id="rId77" imgW="203040" imgH="330120" progId="Equation.DSMT4">
                  <p:embed/>
                </p:oleObj>
              </mc:Choice>
              <mc:Fallback>
                <p:oleObj name="Equation" r:id="rId77" imgW="203040" imgH="33012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2938" y="5094287"/>
                        <a:ext cx="3429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2"/>
          <p:cNvGraphicFramePr>
            <a:graphicFrameLocks noChangeAspect="1"/>
          </p:cNvGraphicFramePr>
          <p:nvPr/>
        </p:nvGraphicFramePr>
        <p:xfrm>
          <a:off x="788988" y="5761037"/>
          <a:ext cx="93503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3" name="Equation" r:id="rId78" imgW="431640" imgH="228600" progId="Equation.DSMT4">
                  <p:embed/>
                </p:oleObj>
              </mc:Choice>
              <mc:Fallback>
                <p:oleObj name="Equation" r:id="rId78" imgW="431640" imgH="2286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5761037"/>
                        <a:ext cx="935037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7"/>
          <p:cNvGraphicFramePr>
            <a:graphicFrameLocks noChangeAspect="1"/>
          </p:cNvGraphicFramePr>
          <p:nvPr/>
        </p:nvGraphicFramePr>
        <p:xfrm>
          <a:off x="1692275" y="5775325"/>
          <a:ext cx="74136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4" name="Equation" r:id="rId80" imgW="342720" imgH="228600" progId="Equation.DSMT4">
                  <p:embed/>
                </p:oleObj>
              </mc:Choice>
              <mc:Fallback>
                <p:oleObj name="Equation" r:id="rId80" imgW="342720" imgH="22860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775325"/>
                        <a:ext cx="741363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41"/>
          <p:cNvGraphicFramePr>
            <a:graphicFrameLocks noChangeAspect="1"/>
          </p:cNvGraphicFramePr>
          <p:nvPr/>
        </p:nvGraphicFramePr>
        <p:xfrm>
          <a:off x="3382963" y="5735637"/>
          <a:ext cx="93503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5" name="Equation" r:id="rId82" imgW="431640" imgH="228600" progId="Equation.DSMT4">
                  <p:embed/>
                </p:oleObj>
              </mc:Choice>
              <mc:Fallback>
                <p:oleObj name="Equation" r:id="rId82" imgW="431640" imgH="22860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735637"/>
                        <a:ext cx="935037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" name="Object 42"/>
          <p:cNvGraphicFramePr>
            <a:graphicFrameLocks noChangeAspect="1"/>
          </p:cNvGraphicFramePr>
          <p:nvPr/>
        </p:nvGraphicFramePr>
        <p:xfrm>
          <a:off x="4300538" y="5749925"/>
          <a:ext cx="7143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" name="Equation" r:id="rId84" imgW="330120" imgH="228600" progId="Equation.DSMT4">
                  <p:embed/>
                </p:oleObj>
              </mc:Choice>
              <mc:Fallback>
                <p:oleObj name="Equation" r:id="rId84" imgW="330120" imgH="22860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5749925"/>
                        <a:ext cx="7143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43"/>
          <p:cNvGraphicFramePr>
            <a:graphicFrameLocks noChangeAspect="1"/>
          </p:cNvGraphicFramePr>
          <p:nvPr/>
        </p:nvGraphicFramePr>
        <p:xfrm>
          <a:off x="5964238" y="5778500"/>
          <a:ext cx="93503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7" name="Equation" r:id="rId86" imgW="431640" imgH="228600" progId="Equation.DSMT4">
                  <p:embed/>
                </p:oleObj>
              </mc:Choice>
              <mc:Fallback>
                <p:oleObj name="Equation" r:id="rId86" imgW="431640" imgH="22860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238" y="5778500"/>
                        <a:ext cx="935037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44"/>
          <p:cNvGraphicFramePr>
            <a:graphicFrameLocks noChangeAspect="1"/>
          </p:cNvGraphicFramePr>
          <p:nvPr/>
        </p:nvGraphicFramePr>
        <p:xfrm>
          <a:off x="6854825" y="5751512"/>
          <a:ext cx="7429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8" name="Equation" r:id="rId88" imgW="342720" imgH="228600" progId="Equation.DSMT4">
                  <p:embed/>
                </p:oleObj>
              </mc:Choice>
              <mc:Fallback>
                <p:oleObj name="Equation" r:id="rId88" imgW="342720" imgH="22860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4825" y="5751512"/>
                        <a:ext cx="7429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78"/>
          <p:cNvGraphicFramePr>
            <a:graphicFrameLocks noChangeAspect="1"/>
          </p:cNvGraphicFramePr>
          <p:nvPr/>
        </p:nvGraphicFramePr>
        <p:xfrm>
          <a:off x="2695575" y="5786437"/>
          <a:ext cx="4111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9" name="Equation" r:id="rId90" imgW="139680" imgH="139680" progId="Equation.DSMT4">
                  <p:embed/>
                </p:oleObj>
              </mc:Choice>
              <mc:Fallback>
                <p:oleObj name="Equation" r:id="rId90" imgW="139680" imgH="13968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5575" y="5786437"/>
                        <a:ext cx="41116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" name="Object 46"/>
          <p:cNvGraphicFramePr>
            <a:graphicFrameLocks noChangeAspect="1"/>
          </p:cNvGraphicFramePr>
          <p:nvPr/>
        </p:nvGraphicFramePr>
        <p:xfrm>
          <a:off x="5276850" y="5788025"/>
          <a:ext cx="41116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0" name="Equation" r:id="rId91" imgW="139680" imgH="139680" progId="Equation.DSMT4">
                  <p:embed/>
                </p:oleObj>
              </mc:Choice>
              <mc:Fallback>
                <p:oleObj name="Equation" r:id="rId91" imgW="139680" imgH="13968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5788025"/>
                        <a:ext cx="411163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2"/>
          <p:cNvGraphicFramePr>
            <a:graphicFrameLocks noChangeAspect="1"/>
          </p:cNvGraphicFramePr>
          <p:nvPr/>
        </p:nvGraphicFramePr>
        <p:xfrm>
          <a:off x="1174750" y="6237287"/>
          <a:ext cx="17319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1" name="Equation" r:id="rId92" imgW="799920" imgH="177480" progId="Equation.DSMT4">
                  <p:embed/>
                </p:oleObj>
              </mc:Choice>
              <mc:Fallback>
                <p:oleObj name="Equation" r:id="rId92" imgW="799920" imgH="17748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6237287"/>
                        <a:ext cx="17319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" name="Object 2"/>
          <p:cNvGraphicFramePr>
            <a:graphicFrameLocks noChangeAspect="1"/>
          </p:cNvGraphicFramePr>
          <p:nvPr/>
        </p:nvGraphicFramePr>
        <p:xfrm>
          <a:off x="2997200" y="6254750"/>
          <a:ext cx="14033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2" name="Equation" r:id="rId94" imgW="647640" imgH="177480" progId="Equation.DSMT4">
                  <p:embed/>
                </p:oleObj>
              </mc:Choice>
              <mc:Fallback>
                <p:oleObj name="Equation" r:id="rId94" imgW="647640" imgH="17748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6254750"/>
                        <a:ext cx="14033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" name="Object 43"/>
          <p:cNvGraphicFramePr>
            <a:graphicFrameLocks noChangeAspect="1"/>
          </p:cNvGraphicFramePr>
          <p:nvPr/>
        </p:nvGraphicFramePr>
        <p:xfrm>
          <a:off x="5611813" y="6253162"/>
          <a:ext cx="14668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" name="Equation" r:id="rId96" imgW="622080" imgH="177480" progId="Equation.DSMT4">
                  <p:embed/>
                </p:oleObj>
              </mc:Choice>
              <mc:Fallback>
                <p:oleObj name="Equation" r:id="rId96" imgW="622080" imgH="17748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6253162"/>
                        <a:ext cx="1466850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43"/>
          <p:cNvGraphicFramePr>
            <a:graphicFrameLocks noChangeAspect="1"/>
          </p:cNvGraphicFramePr>
          <p:nvPr/>
        </p:nvGraphicFramePr>
        <p:xfrm>
          <a:off x="4475163" y="6253162"/>
          <a:ext cx="11001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4" name="Equation" r:id="rId98" imgW="507960" imgH="177480" progId="Equation.DSMT4">
                  <p:embed/>
                </p:oleObj>
              </mc:Choice>
              <mc:Fallback>
                <p:oleObj name="Equation" r:id="rId98" imgW="507960" imgH="17748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6253162"/>
                        <a:ext cx="11001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373063"/>
            <a:ext cx="8501063" cy="7858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200" dirty="0" smtClean="0"/>
              <a:t>Challenge: When given a five card hand, how many full house hands can you get? ( 3 of a kind and a pair)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7188" y="1301750"/>
            <a:ext cx="7477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Note: there are 13 different values to choose for the pair and 3 of a kind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85813" y="1730375"/>
          <a:ext cx="53578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3" name="Equation" r:id="rId4" imgW="1777680" imgH="203040" progId="Equation.DSMT4">
                  <p:embed/>
                </p:oleObj>
              </mc:Choice>
              <mc:Fallback>
                <p:oleObj name="Equation" r:id="rId4" imgW="177768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730375"/>
                        <a:ext cx="5357812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50" y="2373313"/>
            <a:ext cx="5749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Out of the 13 values, there are 13 choices for the triple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3159125" y="4789488"/>
          <a:ext cx="8540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4" name="Equation" r:id="rId6" imgW="406080" imgH="228600" progId="Equation.DSMT4">
                  <p:embed/>
                </p:oleObj>
              </mc:Choice>
              <mc:Fallback>
                <p:oleObj name="Equation" r:id="rId6" imgW="4060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25" y="4789488"/>
                        <a:ext cx="85407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4"/>
          <p:cNvGraphicFramePr>
            <a:graphicFrameLocks noChangeAspect="1"/>
          </p:cNvGraphicFramePr>
          <p:nvPr/>
        </p:nvGraphicFramePr>
        <p:xfrm>
          <a:off x="227012" y="4810125"/>
          <a:ext cx="297338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5" name="Equation" r:id="rId8" imgW="1612800" imgH="177480" progId="Equation.DSMT4">
                  <p:embed/>
                </p:oleObj>
              </mc:Choice>
              <mc:Fallback>
                <p:oleObj name="Equation" r:id="rId8" imgW="161280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" y="4810125"/>
                        <a:ext cx="2973388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50" y="3303588"/>
            <a:ext cx="7391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For each value, there are 4 suits: (Spade, hearts, diamonds and clubs)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50" y="3744913"/>
            <a:ext cx="54419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For the three of a kinds, out of the 4 suits, choose 3</a:t>
            </a:r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4037013" y="4776788"/>
          <a:ext cx="7747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6" name="Equation" r:id="rId10" imgW="368280" imgH="228600" progId="Equation.DSMT4">
                  <p:embed/>
                </p:oleObj>
              </mc:Choice>
              <mc:Fallback>
                <p:oleObj name="Equation" r:id="rId10" imgW="36828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3" y="4776788"/>
                        <a:ext cx="7747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5750" y="4160838"/>
            <a:ext cx="4237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For the pair, out of the 4 suits, choose 3</a:t>
            </a: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4849813" y="4776788"/>
          <a:ext cx="5619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7" name="Equation" r:id="rId12" imgW="266400" imgH="228600" progId="Equation.DSMT4">
                  <p:embed/>
                </p:oleObj>
              </mc:Choice>
              <mc:Fallback>
                <p:oleObj name="Equation" r:id="rId12" imgW="2664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4776788"/>
                        <a:ext cx="5619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2895600" y="5334000"/>
          <a:ext cx="1295400" cy="487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8" name="Equation" r:id="rId14" imgW="469800" imgH="177480" progId="Equation.DSMT4">
                  <p:embed/>
                </p:oleObj>
              </mc:Choice>
              <mc:Fallback>
                <p:oleObj name="Equation" r:id="rId14" imgW="46980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334000"/>
                        <a:ext cx="1295400" cy="4878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Text Box 5"/>
          <p:cNvSpPr txBox="1">
            <a:spLocks noChangeArrowheads="1"/>
          </p:cNvSpPr>
          <p:nvPr/>
        </p:nvSpPr>
        <p:spPr bwMode="auto">
          <a:xfrm>
            <a:off x="5084763" y="66262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6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5750" y="2789238"/>
            <a:ext cx="42878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Then there are 12 values left for the pair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2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Content Placeholder 2"/>
          <p:cNvSpPr>
            <a:spLocks noGrp="1"/>
          </p:cNvSpPr>
          <p:nvPr>
            <p:ph sz="quarter" idx="1"/>
          </p:nvPr>
        </p:nvSpPr>
        <p:spPr>
          <a:xfrm>
            <a:off x="241300" y="295275"/>
            <a:ext cx="8351838" cy="955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Challenge: When dealt a five card hand, what is the probability of getting 2 pairs?</a:t>
            </a:r>
          </a:p>
        </p:txBody>
      </p:sp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785813" y="1139825"/>
          <a:ext cx="53578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3" name="Equation" r:id="rId4" imgW="1777680" imgH="203040" progId="Equation.DSMT4">
                  <p:embed/>
                </p:oleObj>
              </mc:Choice>
              <mc:Fallback>
                <p:oleObj name="Equation" r:id="rId4" imgW="177768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139825"/>
                        <a:ext cx="5357812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Text Box 5"/>
          <p:cNvSpPr txBox="1">
            <a:spLocks noChangeArrowheads="1"/>
          </p:cNvSpPr>
          <p:nvPr/>
        </p:nvSpPr>
        <p:spPr bwMode="auto">
          <a:xfrm>
            <a:off x="5084763" y="66262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6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304800" y="1779587"/>
            <a:ext cx="8135938" cy="538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 of the 13 choices, choose 2 for the pair</a:t>
            </a:r>
          </a:p>
        </p:txBody>
      </p:sp>
      <p:sp>
        <p:nvSpPr>
          <p:cNvPr id="31" name="Trapezoid 30"/>
          <p:cNvSpPr/>
          <p:nvPr/>
        </p:nvSpPr>
        <p:spPr>
          <a:xfrm rot="10800000">
            <a:off x="2025650" y="4119562"/>
            <a:ext cx="4545013" cy="1116013"/>
          </a:xfrm>
          <a:prstGeom prst="trapezoid">
            <a:avLst>
              <a:gd name="adj" fmla="val 36658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2543175" y="4137025"/>
          <a:ext cx="6937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4" name="Equation" r:id="rId7" imgW="469800" imgH="228600" progId="Equation.DSMT4">
                  <p:embed/>
                </p:oleObj>
              </mc:Choice>
              <mc:Fallback>
                <p:oleObj name="Equation" r:id="rId7" imgW="4698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5" y="4137025"/>
                        <a:ext cx="693738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"/>
          <p:cNvGraphicFramePr>
            <a:graphicFrameLocks noChangeAspect="1"/>
          </p:cNvGraphicFramePr>
          <p:nvPr/>
        </p:nvGraphicFramePr>
        <p:xfrm>
          <a:off x="3898900" y="4141787"/>
          <a:ext cx="787400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5" name="Equation" r:id="rId9" imgW="533160" imgH="228600" progId="Equation.DSMT4">
                  <p:embed/>
                </p:oleObj>
              </mc:Choice>
              <mc:Fallback>
                <p:oleObj name="Equation" r:id="rId9" imgW="53316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4141787"/>
                        <a:ext cx="787400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5310188" y="4151312"/>
          <a:ext cx="63658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6" name="Equation" r:id="rId11" imgW="431640" imgH="203040" progId="Equation.DSMT4">
                  <p:embed/>
                </p:oleObj>
              </mc:Choice>
              <mc:Fallback>
                <p:oleObj name="Equation" r:id="rId11" imgW="43164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4151312"/>
                        <a:ext cx="636587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5"/>
          <p:cNvGraphicFramePr>
            <a:graphicFrameLocks noChangeAspect="1"/>
          </p:cNvGraphicFramePr>
          <p:nvPr/>
        </p:nvGraphicFramePr>
        <p:xfrm>
          <a:off x="2614613" y="4559300"/>
          <a:ext cx="555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7" name="Equation" r:id="rId13" imgW="266400" imgH="228600" progId="Equation.DSMT4">
                  <p:embed/>
                </p:oleObj>
              </mc:Choice>
              <mc:Fallback>
                <p:oleObj name="Equation" r:id="rId13" imgW="2664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559300"/>
                        <a:ext cx="555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6"/>
          <p:cNvGraphicFramePr>
            <a:graphicFrameLocks noChangeAspect="1"/>
          </p:cNvGraphicFramePr>
          <p:nvPr/>
        </p:nvGraphicFramePr>
        <p:xfrm>
          <a:off x="3965575" y="4564062"/>
          <a:ext cx="5556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8" name="Equation" r:id="rId15" imgW="266400" imgH="228600" progId="Equation.DSMT4">
                  <p:embed/>
                </p:oleObj>
              </mc:Choice>
              <mc:Fallback>
                <p:oleObj name="Equation" r:id="rId15" imgW="2664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4564062"/>
                        <a:ext cx="5556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/>
        </p:nvGraphicFramePr>
        <p:xfrm>
          <a:off x="5262563" y="4568825"/>
          <a:ext cx="6889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69" name="Equation" r:id="rId16" imgW="330120" imgH="228600" progId="Equation.DSMT4">
                  <p:embed/>
                </p:oleObj>
              </mc:Choice>
              <mc:Fallback>
                <p:oleObj name="Equation" r:id="rId16" imgW="33012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4568825"/>
                        <a:ext cx="68897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6821488" y="1770062"/>
          <a:ext cx="7905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0" name="Equation" r:id="rId18" imgW="330120" imgH="228600" progId="Equation.DSMT4">
                  <p:embed/>
                </p:oleObj>
              </mc:Choice>
              <mc:Fallback>
                <p:oleObj name="Equation" r:id="rId18" imgW="33012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1770062"/>
                        <a:ext cx="790575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322263" y="2295525"/>
            <a:ext cx="8135937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  <a:cs typeface="+mn-cs"/>
              </a:rPr>
              <a:t>Draw a bucket to separate each group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341313" y="2851150"/>
            <a:ext cx="81343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  <a:cs typeface="+mn-cs"/>
              </a:rPr>
              <a:t>Out of the deck of 52 cards, 44 cards are left for the single card because it can not be the same as either one of the pairs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3007519" y="4683918"/>
            <a:ext cx="11303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411663" y="4675187"/>
            <a:ext cx="112871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Object 10"/>
          <p:cNvGraphicFramePr>
            <a:graphicFrameLocks noChangeAspect="1"/>
          </p:cNvGraphicFramePr>
          <p:nvPr/>
        </p:nvGraphicFramePr>
        <p:xfrm>
          <a:off x="1600200" y="5568950"/>
          <a:ext cx="11699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1" name="Equation" r:id="rId20" imgW="634680" imgH="177480" progId="Equation.DSMT4">
                  <p:embed/>
                </p:oleObj>
              </mc:Choice>
              <mc:Fallback>
                <p:oleObj name="Equation" r:id="rId20" imgW="63468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568950"/>
                        <a:ext cx="1169988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0"/>
          <p:cNvGraphicFramePr>
            <a:graphicFrameLocks noChangeAspect="1"/>
          </p:cNvGraphicFramePr>
          <p:nvPr/>
        </p:nvGraphicFramePr>
        <p:xfrm>
          <a:off x="3028950" y="5499100"/>
          <a:ext cx="8747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2" name="Equation" r:id="rId22" imgW="431640" imgH="228600" progId="Equation.DSMT4">
                  <p:embed/>
                </p:oleObj>
              </mc:Choice>
              <mc:Fallback>
                <p:oleObj name="Equation" r:id="rId22" imgW="431640" imgH="2286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5499100"/>
                        <a:ext cx="8747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9"/>
          <p:cNvGraphicFramePr>
            <a:graphicFrameLocks noChangeAspect="1"/>
          </p:cNvGraphicFramePr>
          <p:nvPr/>
        </p:nvGraphicFramePr>
        <p:xfrm>
          <a:off x="3921125" y="5475287"/>
          <a:ext cx="8001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3" name="Equation" r:id="rId24" imgW="380880" imgH="228600" progId="Equation.DSMT4">
                  <p:embed/>
                </p:oleObj>
              </mc:Choice>
              <mc:Fallback>
                <p:oleObj name="Equation" r:id="rId24" imgW="38088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25" y="5475287"/>
                        <a:ext cx="8001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2"/>
          <p:cNvGraphicFramePr>
            <a:graphicFrameLocks noChangeAspect="1"/>
          </p:cNvGraphicFramePr>
          <p:nvPr/>
        </p:nvGraphicFramePr>
        <p:xfrm>
          <a:off x="4773613" y="5494337"/>
          <a:ext cx="8001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4" name="Equation" r:id="rId26" imgW="380880" imgH="228600" progId="Equation.DSMT4">
                  <p:embed/>
                </p:oleObj>
              </mc:Choice>
              <mc:Fallback>
                <p:oleObj name="Equation" r:id="rId26" imgW="38088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3613" y="5494337"/>
                        <a:ext cx="8001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4"/>
          <p:cNvGraphicFramePr>
            <a:graphicFrameLocks noChangeAspect="1"/>
          </p:cNvGraphicFramePr>
          <p:nvPr/>
        </p:nvGraphicFramePr>
        <p:xfrm>
          <a:off x="5583238" y="5499100"/>
          <a:ext cx="6953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5" name="Equation" r:id="rId28" imgW="330120" imgH="228600" progId="Equation.DSMT4">
                  <p:embed/>
                </p:oleObj>
              </mc:Choice>
              <mc:Fallback>
                <p:oleObj name="Equation" r:id="rId28" imgW="33012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5499100"/>
                        <a:ext cx="69532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5"/>
          <p:cNvGraphicFramePr>
            <a:graphicFrameLocks noChangeAspect="1"/>
          </p:cNvGraphicFramePr>
          <p:nvPr/>
        </p:nvGraphicFramePr>
        <p:xfrm>
          <a:off x="2473325" y="6019800"/>
          <a:ext cx="1607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6" name="Equation" r:id="rId30" imgW="622080" imgH="177480" progId="Equation.DSMT4">
                  <p:embed/>
                </p:oleObj>
              </mc:Choice>
              <mc:Fallback>
                <p:oleObj name="Equation" r:id="rId30" imgW="62208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6019800"/>
                        <a:ext cx="16070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CA" dirty="0" smtClean="0"/>
              <a:t>Counting With Multiple Scenarios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22789"/>
            <a:ext cx="8382000" cy="1920411"/>
          </a:xfrm>
        </p:spPr>
        <p:txBody>
          <a:bodyPr>
            <a:normAutofit/>
          </a:bodyPr>
          <a:lstStyle/>
          <a:p>
            <a:r>
              <a:rPr lang="en-CA" sz="2200" dirty="0" smtClean="0"/>
              <a:t>In this section, we will the number of outcomes when different scenarios/cases occur</a:t>
            </a:r>
          </a:p>
          <a:p>
            <a:r>
              <a:rPr lang="en-CA" sz="2200" dirty="0" smtClean="0"/>
              <a:t>This happens when we have a string of </a:t>
            </a:r>
            <a:r>
              <a:rPr lang="en-CA" sz="2200" dirty="0" err="1" smtClean="0"/>
              <a:t>events,ie</a:t>
            </a:r>
            <a:r>
              <a:rPr lang="en-CA" sz="2200" dirty="0" smtClean="0"/>
              <a:t>: A &amp; B, where event “A” has two or more options, and each of these options create a different number of options for event “B”</a:t>
            </a:r>
            <a:endParaRPr lang="en-CA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6065" y="2733782"/>
            <a:ext cx="8382000" cy="1981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200" dirty="0" smtClean="0"/>
              <a:t>Ex: Andy has three friends and he can only take one to go to the movies.  If he chooses either Brad or Chris, he can watch either an “action”, “sci-fi”, or “comedy”.  If he chooses Donna, he can only choose between a “comedy” or “drama”.  How many ways can he go to the movies? </a:t>
            </a:r>
            <a:endParaRPr lang="en-CA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96065" y="4648200"/>
            <a:ext cx="6215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There are two Events – Pick a friend and choose a movie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751178"/>
              </p:ext>
            </p:extLst>
          </p:nvPr>
        </p:nvGraphicFramePr>
        <p:xfrm>
          <a:off x="533400" y="5878512"/>
          <a:ext cx="157797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5" name="Equation" r:id="rId4" imgW="571320" imgH="215640" progId="Equation.DSMT4">
                  <p:embed/>
                </p:oleObj>
              </mc:Choice>
              <mc:Fallback>
                <p:oleObj name="Equation" r:id="rId4" imgW="5713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878512"/>
                        <a:ext cx="1577975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5637" y="5029200"/>
            <a:ext cx="8132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We need to split this question into two cases, because depending on which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friend he picks, he has different options for event 2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989986"/>
              </p:ext>
            </p:extLst>
          </p:nvPr>
        </p:nvGraphicFramePr>
        <p:xfrm>
          <a:off x="954088" y="5632450"/>
          <a:ext cx="7985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6" name="Equation" r:id="rId6" imgW="419040" imgH="177480" progId="Equation.DSMT4">
                  <p:embed/>
                </p:oleObj>
              </mc:Choice>
              <mc:Fallback>
                <p:oleObj name="Equation" r:id="rId6" imgW="419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5632450"/>
                        <a:ext cx="798512" cy="341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695187"/>
              </p:ext>
            </p:extLst>
          </p:nvPr>
        </p:nvGraphicFramePr>
        <p:xfrm>
          <a:off x="2368550" y="5878513"/>
          <a:ext cx="227965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7" name="Equation" r:id="rId8" imgW="825480" imgH="215640" progId="Equation.DSMT4">
                  <p:embed/>
                </p:oleObj>
              </mc:Choice>
              <mc:Fallback>
                <p:oleObj name="Equation" r:id="rId8" imgW="8254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550" y="5878513"/>
                        <a:ext cx="2279650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309374"/>
              </p:ext>
            </p:extLst>
          </p:nvPr>
        </p:nvGraphicFramePr>
        <p:xfrm>
          <a:off x="3429000" y="5678488"/>
          <a:ext cx="84613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" name="Equation" r:id="rId10" imgW="444240" imgH="177480" progId="Equation.DSMT4">
                  <p:embed/>
                </p:oleObj>
              </mc:Choice>
              <mc:Fallback>
                <p:oleObj name="Equation" r:id="rId10" imgW="4442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678488"/>
                        <a:ext cx="846138" cy="341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803523"/>
              </p:ext>
            </p:extLst>
          </p:nvPr>
        </p:nvGraphicFramePr>
        <p:xfrm>
          <a:off x="685800" y="5943600"/>
          <a:ext cx="3508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" name="Equation" r:id="rId12" imgW="126720" imgH="164880" progId="Equation.DSMT4">
                  <p:embed/>
                </p:oleObj>
              </mc:Choice>
              <mc:Fallback>
                <p:oleObj name="Equation" r:id="rId12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943600"/>
                        <a:ext cx="3508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70420"/>
              </p:ext>
            </p:extLst>
          </p:nvPr>
        </p:nvGraphicFramePr>
        <p:xfrm>
          <a:off x="1600200" y="5943600"/>
          <a:ext cx="31591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943600"/>
                        <a:ext cx="315913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679398"/>
              </p:ext>
            </p:extLst>
          </p:nvPr>
        </p:nvGraphicFramePr>
        <p:xfrm>
          <a:off x="3259138" y="5961063"/>
          <a:ext cx="24606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1" name="Equation" r:id="rId16" imgW="88560" imgH="164880" progId="Equation.DSMT4">
                  <p:embed/>
                </p:oleObj>
              </mc:Choice>
              <mc:Fallback>
                <p:oleObj name="Equation" r:id="rId16" imgW="88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138" y="5961063"/>
                        <a:ext cx="246062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136853"/>
              </p:ext>
            </p:extLst>
          </p:nvPr>
        </p:nvGraphicFramePr>
        <p:xfrm>
          <a:off x="4144963" y="5943600"/>
          <a:ext cx="350837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2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963" y="5943600"/>
                        <a:ext cx="350837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674454"/>
              </p:ext>
            </p:extLst>
          </p:nvPr>
        </p:nvGraphicFramePr>
        <p:xfrm>
          <a:off x="4572000" y="5943600"/>
          <a:ext cx="606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3" name="Equation" r:id="rId20" imgW="241200" imgH="177480" progId="Equation.DSMT4">
                  <p:embed/>
                </p:oleObj>
              </mc:Choice>
              <mc:Fallback>
                <p:oleObj name="Equation" r:id="rId20" imgW="241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943600"/>
                        <a:ext cx="6064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422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CA" dirty="0" smtClean="0"/>
              <a:t>Permutations with Multiple Cases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229600" cy="5486400"/>
          </a:xfrm>
        </p:spPr>
        <p:txBody>
          <a:bodyPr>
            <a:normAutofit/>
          </a:bodyPr>
          <a:lstStyle/>
          <a:p>
            <a:r>
              <a:rPr lang="en-CA" dirty="0" smtClean="0"/>
              <a:t>Here are some examples when we can have other multiple cases</a:t>
            </a:r>
          </a:p>
          <a:p>
            <a:r>
              <a:rPr lang="en-CA" dirty="0" smtClean="0"/>
              <a:t>A four digit even number with non repeating digits</a:t>
            </a:r>
          </a:p>
          <a:p>
            <a:pPr lvl="1"/>
            <a:r>
              <a:rPr lang="en-CA" dirty="0" smtClean="0"/>
              <a:t>The last digit will affect the number of options for the first digit</a:t>
            </a:r>
          </a:p>
          <a:p>
            <a:r>
              <a:rPr lang="en-CA" dirty="0" smtClean="0"/>
              <a:t>Seating two people in a row of chairs that can not sit next to each other</a:t>
            </a:r>
          </a:p>
          <a:p>
            <a:pPr lvl="1"/>
            <a:r>
              <a:rPr lang="en-CA" dirty="0" smtClean="0"/>
              <a:t>Where the first person sits (end or middle) can affect the number of options for the second person </a:t>
            </a:r>
          </a:p>
          <a:p>
            <a:r>
              <a:rPr lang="en-CA" dirty="0" smtClean="0"/>
              <a:t>A combination lock (0 to 59) where the difference between the first and second digit is </a:t>
            </a:r>
            <a:r>
              <a:rPr lang="en-CA" dirty="0" err="1" smtClean="0"/>
              <a:t>atleast</a:t>
            </a:r>
            <a:r>
              <a:rPr lang="en-CA" dirty="0" smtClean="0"/>
              <a:t> 3</a:t>
            </a:r>
          </a:p>
          <a:p>
            <a:pPr lvl="1"/>
            <a:r>
              <a:rPr lang="en-CA" dirty="0" smtClean="0"/>
              <a:t>The first number will affect the number of options we have for the second number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There are 6 chairs in a row.  How many ways can we seat Adam and Betty if they can not sit next to each other?</a:t>
            </a:r>
            <a:endParaRPr lang="en-CA" dirty="0"/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2079625" y="1516063"/>
          <a:ext cx="4321175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3" name="Equation" r:id="rId4" imgW="1346040" imgH="215640" progId="Equation.DSMT4">
                  <p:embed/>
                </p:oleObj>
              </mc:Choice>
              <mc:Fallback>
                <p:oleObj name="Equation" r:id="rId4" imgW="134604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1516063"/>
                        <a:ext cx="4321175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2583359"/>
            <a:ext cx="807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There are two cases, whether if Adam sits at the end or somewhere in the middle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3429000"/>
            <a:ext cx="2819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Case #1) At the end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029200" y="3200400"/>
            <a:ext cx="3276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Case #2) Somewhere in the middle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2133600"/>
            <a:ext cx="8077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Suppose you give each seat a letter from A to F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graphicFrame>
        <p:nvGraphicFramePr>
          <p:cNvPr id="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106932"/>
              </p:ext>
            </p:extLst>
          </p:nvPr>
        </p:nvGraphicFramePr>
        <p:xfrm>
          <a:off x="381000" y="4495800"/>
          <a:ext cx="1157288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4" name="Equation" r:id="rId6" imgW="419040" imgH="215640" progId="Equation.DSMT4">
                  <p:embed/>
                </p:oleObj>
              </mc:Choice>
              <mc:Fallback>
                <p:oleObj name="Equation" r:id="rId6" imgW="419040" imgH="215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1157288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6"/>
          <p:cNvGraphicFramePr>
            <a:graphicFrameLocks noChangeAspect="1"/>
          </p:cNvGraphicFramePr>
          <p:nvPr/>
        </p:nvGraphicFramePr>
        <p:xfrm>
          <a:off x="1878012" y="4495800"/>
          <a:ext cx="10175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5" name="Equation" r:id="rId8" imgW="368280" imgH="241200" progId="Equation.DSMT4">
                  <p:embed/>
                </p:oleObj>
              </mc:Choice>
              <mc:Fallback>
                <p:oleObj name="Equation" r:id="rId8" imgW="3682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012" y="4495800"/>
                        <a:ext cx="101758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/>
        </p:nvGraphicFramePr>
        <p:xfrm>
          <a:off x="914400" y="4189413"/>
          <a:ext cx="35083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6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89413"/>
                        <a:ext cx="350838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6"/>
          <p:cNvGraphicFramePr>
            <a:graphicFrameLocks noChangeAspect="1"/>
          </p:cNvGraphicFramePr>
          <p:nvPr/>
        </p:nvGraphicFramePr>
        <p:xfrm>
          <a:off x="1631950" y="4189413"/>
          <a:ext cx="80645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7" name="Equation" r:id="rId12" imgW="291960" imgH="164880" progId="Equation.DSMT4">
                  <p:embed/>
                </p:oleObj>
              </mc:Choice>
              <mc:Fallback>
                <p:oleObj name="Equation" r:id="rId12" imgW="291960" imgH="1648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4189413"/>
                        <a:ext cx="80645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6"/>
          <p:cNvGraphicFramePr>
            <a:graphicFrameLocks noChangeAspect="1"/>
          </p:cNvGraphicFramePr>
          <p:nvPr/>
        </p:nvGraphicFramePr>
        <p:xfrm>
          <a:off x="5257800" y="4432300"/>
          <a:ext cx="1157288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8" name="Equation" r:id="rId14" imgW="419040" imgH="215640" progId="Equation.DSMT4">
                  <p:embed/>
                </p:oleObj>
              </mc:Choice>
              <mc:Fallback>
                <p:oleObj name="Equation" r:id="rId14" imgW="41904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432300"/>
                        <a:ext cx="1157288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6"/>
          <p:cNvGraphicFramePr>
            <a:graphicFrameLocks noChangeAspect="1"/>
          </p:cNvGraphicFramePr>
          <p:nvPr/>
        </p:nvGraphicFramePr>
        <p:xfrm>
          <a:off x="6754812" y="4421187"/>
          <a:ext cx="10175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9" name="Equation" r:id="rId16" imgW="368280" imgH="241200" progId="Equation.DSMT4">
                  <p:embed/>
                </p:oleObj>
              </mc:Choice>
              <mc:Fallback>
                <p:oleObj name="Equation" r:id="rId16" imgW="368280" imgH="241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2" y="4421187"/>
                        <a:ext cx="101758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5791200" y="4114800"/>
          <a:ext cx="35083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0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14800"/>
                        <a:ext cx="350838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526213" y="4097338"/>
          <a:ext cx="7715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" name="Equation" r:id="rId20" imgW="279360" imgH="177480" progId="Equation.DSMT4">
                  <p:embed/>
                </p:oleObj>
              </mc:Choice>
              <mc:Fallback>
                <p:oleObj name="Equation" r:id="rId20" imgW="27936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097338"/>
                        <a:ext cx="7715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2133600" y="5334000"/>
          <a:ext cx="245427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" name="Equation" r:id="rId22" imgW="888840" imgH="177480" progId="Equation.DSMT4">
                  <p:embed/>
                </p:oleObj>
              </mc:Choice>
              <mc:Fallback>
                <p:oleObj name="Equation" r:id="rId22" imgW="888840" imgH="177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334000"/>
                        <a:ext cx="2454275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/>
        </p:nvGraphicFramePr>
        <p:xfrm>
          <a:off x="3162300" y="5943600"/>
          <a:ext cx="8763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" name="Equation" r:id="rId24" imgW="317160" imgH="177480" progId="Equation.DSMT4">
                  <p:embed/>
                </p:oleObj>
              </mc:Choice>
              <mc:Fallback>
                <p:oleObj name="Equation" r:id="rId24" imgW="317160" imgH="177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5943600"/>
                        <a:ext cx="8763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15338" cy="8683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500" dirty="0" smtClean="0"/>
              <a:t>Practice: How many four digit even numbers are possible if none of the digits can repeat?</a:t>
            </a:r>
            <a:endParaRPr lang="en-CA" sz="2500" dirty="0"/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357188" y="1298575"/>
          <a:ext cx="43227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1" name="Equation" r:id="rId4" imgW="1345616" imgH="165028" progId="Equation.DSMT4">
                  <p:embed/>
                </p:oleObj>
              </mc:Choice>
              <mc:Fallback>
                <p:oleObj name="Equation" r:id="rId4" imgW="1345616" imgH="16502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298575"/>
                        <a:ext cx="4322762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43500" y="1608138"/>
            <a:ext cx="3695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The last digit must be even</a:t>
            </a:r>
          </a:p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to be an even number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81600" y="2405063"/>
            <a:ext cx="344517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The first digit can not be</a:t>
            </a:r>
            <a:b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zero to be 4 digit number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1870076"/>
            <a:ext cx="14237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4</a:t>
            </a:r>
            <a:r>
              <a:rPr lang="en-CA" sz="2200" baseline="30000" dirty="0" smtClean="0">
                <a:solidFill>
                  <a:srgbClr val="FF0000"/>
                </a:solidFill>
                <a:latin typeface="Century" pitchFamily="18" charset="0"/>
              </a:rPr>
              <a:t>th</a:t>
            </a:r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  </a:t>
            </a:r>
            <a:r>
              <a:rPr lang="en-CA" sz="2200" dirty="0">
                <a:solidFill>
                  <a:srgbClr val="FF0000"/>
                </a:solidFill>
                <a:latin typeface="Century" pitchFamily="18" charset="0"/>
              </a:rPr>
              <a:t>Digit: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5588" y="2670176"/>
            <a:ext cx="131638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1</a:t>
            </a:r>
            <a:r>
              <a:rPr lang="en-CA" sz="2200" baseline="30000" dirty="0" smtClean="0">
                <a:solidFill>
                  <a:srgbClr val="FF0000"/>
                </a:solidFill>
                <a:latin typeface="Century" pitchFamily="18" charset="0"/>
              </a:rPr>
              <a:t>st</a:t>
            </a:r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 Digit</a:t>
            </a:r>
            <a:r>
              <a:rPr lang="en-CA" sz="2200" dirty="0">
                <a:solidFill>
                  <a:srgbClr val="FF0000"/>
                </a:solidFill>
                <a:latin typeface="Century" pitchFamily="18" charset="0"/>
              </a:rPr>
              <a:t>: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617663" y="1876426"/>
          <a:ext cx="33829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2" name="Equation" r:id="rId6" imgW="1218671" imgH="177723" progId="Equation.DSMT4">
                  <p:embed/>
                </p:oleObj>
              </mc:Choice>
              <mc:Fallback>
                <p:oleObj name="Equation" r:id="rId6" imgW="1218671" imgH="17772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1876426"/>
                        <a:ext cx="3382962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643063" y="2598738"/>
          <a:ext cx="33829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3" name="Equation" r:id="rId8" imgW="1218671" imgH="177723" progId="Equation.DSMT4">
                  <p:embed/>
                </p:oleObj>
              </mc:Choice>
              <mc:Fallback>
                <p:oleObj name="Equation" r:id="rId8" imgW="1218671" imgH="177723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598738"/>
                        <a:ext cx="3382962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905000" y="1941513"/>
            <a:ext cx="357188" cy="357188"/>
            <a:chOff x="3786182" y="1714488"/>
            <a:chExt cx="285752" cy="285752"/>
          </a:xfrm>
        </p:grpSpPr>
        <p:cxnSp>
          <p:nvCxnSpPr>
            <p:cNvPr id="16" name="Straight Connector 15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624013" y="2622551"/>
            <a:ext cx="357187" cy="357187"/>
            <a:chOff x="3786182" y="1714488"/>
            <a:chExt cx="285752" cy="285752"/>
          </a:xfrm>
        </p:grpSpPr>
        <p:cxnSp>
          <p:nvCxnSpPr>
            <p:cNvPr id="26" name="Straight Connector 25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8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9"/>
              </a:rPr>
              <a:t>www.BCMath.ca</a:t>
            </a:r>
            <a:r>
              <a:rPr lang="en-US" sz="1000"/>
              <a:t> </a:t>
            </a:r>
          </a:p>
        </p:txBody>
      </p:sp>
      <p:grpSp>
        <p:nvGrpSpPr>
          <p:cNvPr id="47" name="Group 18"/>
          <p:cNvGrpSpPr>
            <a:grpSpLocks/>
          </p:cNvGrpSpPr>
          <p:nvPr/>
        </p:nvGrpSpPr>
        <p:grpSpPr bwMode="auto">
          <a:xfrm>
            <a:off x="2590800" y="1936750"/>
            <a:ext cx="357188" cy="357188"/>
            <a:chOff x="3786182" y="1714488"/>
            <a:chExt cx="285752" cy="285752"/>
          </a:xfrm>
        </p:grpSpPr>
        <p:cxnSp>
          <p:nvCxnSpPr>
            <p:cNvPr id="48" name="Straight Connector 47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18"/>
          <p:cNvGrpSpPr>
            <a:grpSpLocks/>
          </p:cNvGrpSpPr>
          <p:nvPr/>
        </p:nvGrpSpPr>
        <p:grpSpPr bwMode="auto">
          <a:xfrm>
            <a:off x="3276600" y="1936750"/>
            <a:ext cx="357188" cy="357188"/>
            <a:chOff x="3786182" y="1714488"/>
            <a:chExt cx="285752" cy="285752"/>
          </a:xfrm>
        </p:grpSpPr>
        <p:cxnSp>
          <p:nvCxnSpPr>
            <p:cNvPr id="51" name="Straight Connector 50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18"/>
          <p:cNvGrpSpPr>
            <a:grpSpLocks/>
          </p:cNvGrpSpPr>
          <p:nvPr/>
        </p:nvGrpSpPr>
        <p:grpSpPr bwMode="auto">
          <a:xfrm>
            <a:off x="3962400" y="1936750"/>
            <a:ext cx="357188" cy="357188"/>
            <a:chOff x="3786182" y="1714488"/>
            <a:chExt cx="285752" cy="285752"/>
          </a:xfrm>
        </p:grpSpPr>
        <p:cxnSp>
          <p:nvCxnSpPr>
            <p:cNvPr id="54" name="Straight Connector 53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18"/>
          <p:cNvGrpSpPr>
            <a:grpSpLocks/>
          </p:cNvGrpSpPr>
          <p:nvPr/>
        </p:nvGrpSpPr>
        <p:grpSpPr bwMode="auto">
          <a:xfrm>
            <a:off x="4648200" y="1936750"/>
            <a:ext cx="357188" cy="357188"/>
            <a:chOff x="3786182" y="1714488"/>
            <a:chExt cx="285752" cy="285752"/>
          </a:xfrm>
        </p:grpSpPr>
        <p:cxnSp>
          <p:nvCxnSpPr>
            <p:cNvPr id="57" name="Straight Connector 56"/>
            <p:cNvCxnSpPr/>
            <p:nvPr/>
          </p:nvCxnSpPr>
          <p:spPr>
            <a:xfrm rot="16200000" flipH="1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3786182" y="1714488"/>
              <a:ext cx="285752" cy="285752"/>
            </a:xfrm>
            <a:prstGeom prst="line">
              <a:avLst/>
            </a:prstGeom>
            <a:ln w="76200">
              <a:solidFill>
                <a:srgbClr val="FF0000">
                  <a:alpha val="7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12426" y="3208338"/>
            <a:ext cx="801854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So we have a problem!!! If the last digit was a zero, then we </a:t>
            </a:r>
            <a:b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have 9 options for the first digit.  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11058" y="3886697"/>
            <a:ext cx="88873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If the last digit was either 2, 4, 6, or 8, then we only have 8 options</a:t>
            </a:r>
            <a:b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for the first digit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236471" y="4598313"/>
            <a:ext cx="34211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So we have 2 cases now!!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36471" y="5029200"/>
            <a:ext cx="338906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Case 1: Last digit is zero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419600" y="5055513"/>
            <a:ext cx="428995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  <a:latin typeface="Century" pitchFamily="18" charset="0"/>
              </a:rPr>
              <a:t>Case 2: Last digit is 2, 4, 6, or 8</a:t>
            </a:r>
            <a:endParaRPr lang="en-CA" sz="2200" dirty="0">
              <a:solidFill>
                <a:srgbClr val="FF0000"/>
              </a:solidFill>
              <a:latin typeface="Century" pitchFamily="18" charset="0"/>
            </a:endParaRPr>
          </a:p>
        </p:txBody>
      </p:sp>
      <p:graphicFrame>
        <p:nvGraphicFramePr>
          <p:cNvPr id="64" name="Object 4"/>
          <p:cNvGraphicFramePr>
            <a:graphicFrameLocks noChangeAspect="1"/>
          </p:cNvGraphicFramePr>
          <p:nvPr/>
        </p:nvGraphicFramePr>
        <p:xfrm>
          <a:off x="228600" y="5562600"/>
          <a:ext cx="3505200" cy="47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4" name="Equation" r:id="rId10" imgW="1345616" imgH="165028" progId="Equation.DSMT4">
                  <p:embed/>
                </p:oleObj>
              </mc:Choice>
              <mc:Fallback>
                <p:oleObj name="Equation" r:id="rId10" imgW="1345616" imgH="165028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562600"/>
                        <a:ext cx="3505200" cy="4766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4"/>
          <p:cNvGraphicFramePr>
            <a:graphicFrameLocks noChangeAspect="1"/>
          </p:cNvGraphicFramePr>
          <p:nvPr/>
        </p:nvGraphicFramePr>
        <p:xfrm>
          <a:off x="4495800" y="5562600"/>
          <a:ext cx="3505200" cy="47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5" name="Equation" r:id="rId11" imgW="1345616" imgH="165028" progId="Equation.DSMT4">
                  <p:embed/>
                </p:oleObj>
              </mc:Choice>
              <mc:Fallback>
                <p:oleObj name="Equation" r:id="rId11" imgW="1345616" imgH="165028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562600"/>
                        <a:ext cx="3505200" cy="4766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4"/>
          <p:cNvGraphicFramePr>
            <a:graphicFrameLocks noChangeAspect="1"/>
          </p:cNvGraphicFramePr>
          <p:nvPr/>
        </p:nvGraphicFramePr>
        <p:xfrm>
          <a:off x="3048000" y="5486400"/>
          <a:ext cx="2825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6" name="Equation" r:id="rId12" imgW="101520" imgH="164880" progId="Equation.DSMT4">
                  <p:embed/>
                </p:oleObj>
              </mc:Choice>
              <mc:Fallback>
                <p:oleObj name="Equation" r:id="rId12" imgW="101520" imgH="1648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486400"/>
                        <a:ext cx="2825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4"/>
          <p:cNvGraphicFramePr>
            <a:graphicFrameLocks noChangeAspect="1"/>
          </p:cNvGraphicFramePr>
          <p:nvPr/>
        </p:nvGraphicFramePr>
        <p:xfrm>
          <a:off x="457200" y="5486400"/>
          <a:ext cx="3524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7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86400"/>
                        <a:ext cx="35242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4"/>
          <p:cNvGraphicFramePr>
            <a:graphicFrameLocks noChangeAspect="1"/>
          </p:cNvGraphicFramePr>
          <p:nvPr/>
        </p:nvGraphicFramePr>
        <p:xfrm>
          <a:off x="933450" y="5486400"/>
          <a:ext cx="6667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8" name="Equation" r:id="rId16" imgW="241200" imgH="177480" progId="Equation.DSMT4">
                  <p:embed/>
                </p:oleObj>
              </mc:Choice>
              <mc:Fallback>
                <p:oleObj name="Equation" r:id="rId16" imgW="24120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5486400"/>
                        <a:ext cx="6667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4"/>
          <p:cNvGraphicFramePr>
            <a:graphicFrameLocks noChangeAspect="1"/>
          </p:cNvGraphicFramePr>
          <p:nvPr/>
        </p:nvGraphicFramePr>
        <p:xfrm>
          <a:off x="1836738" y="5486400"/>
          <a:ext cx="9826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9" name="Equation" r:id="rId18" imgW="355320" imgH="164880" progId="Equation.DSMT4">
                  <p:embed/>
                </p:oleObj>
              </mc:Choice>
              <mc:Fallback>
                <p:oleObj name="Equation" r:id="rId18" imgW="355320" imgH="1648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5486400"/>
                        <a:ext cx="9826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4"/>
          <p:cNvGraphicFramePr>
            <a:graphicFrameLocks noChangeAspect="1"/>
          </p:cNvGraphicFramePr>
          <p:nvPr/>
        </p:nvGraphicFramePr>
        <p:xfrm>
          <a:off x="2667000" y="6019800"/>
          <a:ext cx="143827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0" name="Equation" r:id="rId20" imgW="520560" imgH="177480" progId="Equation.DSMT4">
                  <p:embed/>
                </p:oleObj>
              </mc:Choice>
              <mc:Fallback>
                <p:oleObj name="Equation" r:id="rId20" imgW="52056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6019800"/>
                        <a:ext cx="1438275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4"/>
          <p:cNvGraphicFramePr>
            <a:graphicFrameLocks noChangeAspect="1"/>
          </p:cNvGraphicFramePr>
          <p:nvPr/>
        </p:nvGraphicFramePr>
        <p:xfrm>
          <a:off x="7265987" y="5486400"/>
          <a:ext cx="3540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1" name="Equation" r:id="rId22" imgW="126720" imgH="164880" progId="Equation.DSMT4">
                  <p:embed/>
                </p:oleObj>
              </mc:Choice>
              <mc:Fallback>
                <p:oleObj name="Equation" r:id="rId22" imgW="126720" imgH="1648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5987" y="5486400"/>
                        <a:ext cx="3540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4"/>
          <p:cNvGraphicFramePr>
            <a:graphicFrameLocks noChangeAspect="1"/>
          </p:cNvGraphicFramePr>
          <p:nvPr/>
        </p:nvGraphicFramePr>
        <p:xfrm>
          <a:off x="4711700" y="5527675"/>
          <a:ext cx="317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2" name="Equation" r:id="rId24" imgW="114120" imgH="177480" progId="Equation.DSMT4">
                  <p:embed/>
                </p:oleObj>
              </mc:Choice>
              <mc:Fallback>
                <p:oleObj name="Equation" r:id="rId24" imgW="11412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5527675"/>
                        <a:ext cx="3175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4"/>
          <p:cNvGraphicFramePr>
            <a:graphicFrameLocks noChangeAspect="1"/>
          </p:cNvGraphicFramePr>
          <p:nvPr/>
        </p:nvGraphicFramePr>
        <p:xfrm>
          <a:off x="5181600" y="5486400"/>
          <a:ext cx="6667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3" name="Equation" r:id="rId26" imgW="241200" imgH="177480" progId="Equation.DSMT4">
                  <p:embed/>
                </p:oleObj>
              </mc:Choice>
              <mc:Fallback>
                <p:oleObj name="Equation" r:id="rId26" imgW="24120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486400"/>
                        <a:ext cx="6667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4"/>
          <p:cNvGraphicFramePr>
            <a:graphicFrameLocks noChangeAspect="1"/>
          </p:cNvGraphicFramePr>
          <p:nvPr/>
        </p:nvGraphicFramePr>
        <p:xfrm>
          <a:off x="5943600" y="5486400"/>
          <a:ext cx="9826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4" name="Equation" r:id="rId28" imgW="355320" imgH="164880" progId="Equation.DSMT4">
                  <p:embed/>
                </p:oleObj>
              </mc:Choice>
              <mc:Fallback>
                <p:oleObj name="Equation" r:id="rId28" imgW="355320" imgH="1648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486400"/>
                        <a:ext cx="9826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4"/>
          <p:cNvGraphicFramePr>
            <a:graphicFrameLocks noChangeAspect="1"/>
          </p:cNvGraphicFramePr>
          <p:nvPr/>
        </p:nvGraphicFramePr>
        <p:xfrm>
          <a:off x="4495800" y="6019800"/>
          <a:ext cx="94773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5" name="Equation" r:id="rId30" imgW="342720" imgH="177480" progId="Equation.DSMT4">
                  <p:embed/>
                </p:oleObj>
              </mc:Choice>
              <mc:Fallback>
                <p:oleObj name="Equation" r:id="rId30" imgW="342720" imgH="177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6019800"/>
                        <a:ext cx="947738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4"/>
          <p:cNvGraphicFramePr>
            <a:graphicFrameLocks noChangeAspect="1"/>
          </p:cNvGraphicFramePr>
          <p:nvPr/>
        </p:nvGraphicFramePr>
        <p:xfrm>
          <a:off x="5559425" y="5984875"/>
          <a:ext cx="12985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6" name="Equation" r:id="rId32" imgW="469800" imgH="177480" progId="Equation.DSMT4">
                  <p:embed/>
                </p:oleObj>
              </mc:Choice>
              <mc:Fallback>
                <p:oleObj name="Equation" r:id="rId32" imgW="469800" imgH="177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5984875"/>
                        <a:ext cx="12985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59" grpId="0"/>
      <p:bldP spid="60" grpId="0"/>
      <p:bldP spid="61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554162"/>
          </a:xfrm>
        </p:spPr>
        <p:txBody>
          <a:bodyPr>
            <a:noAutofit/>
          </a:bodyPr>
          <a:lstStyle/>
          <a:p>
            <a:r>
              <a:rPr lang="en-CA" sz="2500" dirty="0" smtClean="0"/>
              <a:t>Ex: A lock has numbers from 0 to 59 and has a 3 number combination.  The difference between the 1</a:t>
            </a:r>
            <a:r>
              <a:rPr lang="en-CA" sz="2500" baseline="30000" dirty="0" smtClean="0"/>
              <a:t>st</a:t>
            </a:r>
            <a:r>
              <a:rPr lang="en-CA" sz="2500" dirty="0" smtClean="0"/>
              <a:t> and 2</a:t>
            </a:r>
            <a:r>
              <a:rPr lang="en-CA" sz="2500" baseline="30000" dirty="0" smtClean="0"/>
              <a:t>nd</a:t>
            </a:r>
            <a:r>
              <a:rPr lang="en-CA" sz="2500" dirty="0" smtClean="0"/>
              <a:t> number is </a:t>
            </a:r>
            <a:r>
              <a:rPr lang="en-CA" sz="2500" dirty="0" err="1" smtClean="0"/>
              <a:t>atleast</a:t>
            </a:r>
            <a:r>
              <a:rPr lang="en-CA" sz="2500" dirty="0" smtClean="0"/>
              <a:t> 3.  How many different combinations can there be? </a:t>
            </a:r>
            <a:endParaRPr lang="en-CA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CA" dirty="0" smtClean="0"/>
              <a:t>Counting What you don’t Want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60323"/>
            <a:ext cx="8458200" cy="1349477"/>
          </a:xfrm>
        </p:spPr>
        <p:txBody>
          <a:bodyPr/>
          <a:lstStyle/>
          <a:p>
            <a:r>
              <a:rPr lang="en-CA" dirty="0" smtClean="0"/>
              <a:t>Sometimes, the best way to count what you want is by counting what you don’t want, and then subtracting it from all the possible outcomes</a:t>
            </a: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2155723"/>
            <a:ext cx="8458200" cy="89227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 smtClean="0"/>
              <a:t>Ex: How many 3 digit numbers have </a:t>
            </a:r>
            <a:r>
              <a:rPr lang="en-CA" dirty="0" err="1" smtClean="0"/>
              <a:t>atleast</a:t>
            </a:r>
            <a:r>
              <a:rPr lang="en-CA" dirty="0" smtClean="0"/>
              <a:t> 2 digits that are the same? 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8203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How many 3 digit numbers are there?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261287"/>
              </p:ext>
            </p:extLst>
          </p:nvPr>
        </p:nvGraphicFramePr>
        <p:xfrm>
          <a:off x="4724400" y="3429000"/>
          <a:ext cx="3080338" cy="500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0" name="Equation" r:id="rId4" imgW="1015920" imgH="164880" progId="Equation.DSMT4">
                  <p:embed/>
                </p:oleObj>
              </mc:Choice>
              <mc:Fallback>
                <p:oleObj name="Equation" r:id="rId4" imgW="10159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24400" y="3429000"/>
                        <a:ext cx="3080338" cy="500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325648"/>
              </p:ext>
            </p:extLst>
          </p:nvPr>
        </p:nvGraphicFramePr>
        <p:xfrm>
          <a:off x="5060950" y="3348038"/>
          <a:ext cx="6540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1" name="Equation" r:id="rId6" imgW="215640" imgH="177480" progId="Equation.DSMT4">
                  <p:embed/>
                </p:oleObj>
              </mc:Choice>
              <mc:Fallback>
                <p:oleObj name="Equation" r:id="rId6" imgW="215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60950" y="3348038"/>
                        <a:ext cx="654050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625526"/>
              </p:ext>
            </p:extLst>
          </p:nvPr>
        </p:nvGraphicFramePr>
        <p:xfrm>
          <a:off x="5783262" y="3352800"/>
          <a:ext cx="846138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2" name="Equation" r:id="rId8" imgW="279360" imgH="177480" progId="Equation.DSMT4">
                  <p:embed/>
                </p:oleObj>
              </mc:Choice>
              <mc:Fallback>
                <p:oleObj name="Equation" r:id="rId8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83262" y="3352800"/>
                        <a:ext cx="846138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960519"/>
              </p:ext>
            </p:extLst>
          </p:nvPr>
        </p:nvGraphicFramePr>
        <p:xfrm>
          <a:off x="6781800" y="3357563"/>
          <a:ext cx="53816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3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81800" y="3357563"/>
                        <a:ext cx="538163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525218"/>
              </p:ext>
            </p:extLst>
          </p:nvPr>
        </p:nvGraphicFramePr>
        <p:xfrm>
          <a:off x="7453313" y="3276600"/>
          <a:ext cx="11922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4" name="Equation" r:id="rId12" imgW="393480" imgH="177480" progId="Equation.DSMT4">
                  <p:embed/>
                </p:oleObj>
              </mc:Choice>
              <mc:Fallback>
                <p:oleObj name="Equation" r:id="rId12" imgW="393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453313" y="3276600"/>
                        <a:ext cx="1192212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41148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How many 3 digit numbers have digits that are all different?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374769"/>
              </p:ext>
            </p:extLst>
          </p:nvPr>
        </p:nvGraphicFramePr>
        <p:xfrm>
          <a:off x="4724400" y="4361766"/>
          <a:ext cx="3080338" cy="500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5" name="Equation" r:id="rId14" imgW="1015920" imgH="164880" progId="Equation.DSMT4">
                  <p:embed/>
                </p:oleObj>
              </mc:Choice>
              <mc:Fallback>
                <p:oleObj name="Equation" r:id="rId14" imgW="10159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724400" y="4361766"/>
                        <a:ext cx="3080338" cy="500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024495"/>
              </p:ext>
            </p:extLst>
          </p:nvPr>
        </p:nvGraphicFramePr>
        <p:xfrm>
          <a:off x="5060950" y="4280804"/>
          <a:ext cx="6540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6" name="Equation" r:id="rId16" imgW="215640" imgH="177480" progId="Equation.DSMT4">
                  <p:embed/>
                </p:oleObj>
              </mc:Choice>
              <mc:Fallback>
                <p:oleObj name="Equation" r:id="rId16" imgW="215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060950" y="4280804"/>
                        <a:ext cx="654050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882694"/>
              </p:ext>
            </p:extLst>
          </p:nvPr>
        </p:nvGraphicFramePr>
        <p:xfrm>
          <a:off x="5975350" y="4267200"/>
          <a:ext cx="6540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7" name="Equation" r:id="rId18" imgW="215640" imgH="177480" progId="Equation.DSMT4">
                  <p:embed/>
                </p:oleObj>
              </mc:Choice>
              <mc:Fallback>
                <p:oleObj name="Equation" r:id="rId18" imgW="215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975350" y="4267200"/>
                        <a:ext cx="654050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113794"/>
              </p:ext>
            </p:extLst>
          </p:nvPr>
        </p:nvGraphicFramePr>
        <p:xfrm>
          <a:off x="6858000" y="4291013"/>
          <a:ext cx="34607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8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858000" y="4291013"/>
                        <a:ext cx="346075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175894"/>
              </p:ext>
            </p:extLst>
          </p:nvPr>
        </p:nvGraphicFramePr>
        <p:xfrm>
          <a:off x="7453313" y="4209366"/>
          <a:ext cx="11922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9" name="Equation" r:id="rId22" imgW="393480" imgH="177480" progId="Equation.DSMT4">
                  <p:embed/>
                </p:oleObj>
              </mc:Choice>
              <mc:Fallback>
                <p:oleObj name="Equation" r:id="rId22" imgW="393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453313" y="4209366"/>
                        <a:ext cx="1192212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" y="524887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Subtract them to find how many numbers that have at least 2 digit similar digits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595265"/>
              </p:ext>
            </p:extLst>
          </p:nvPr>
        </p:nvGraphicFramePr>
        <p:xfrm>
          <a:off x="4092575" y="5334000"/>
          <a:ext cx="23082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0" name="Equation" r:id="rId24" imgW="761760" imgH="177480" progId="Equation.DSMT4">
                  <p:embed/>
                </p:oleObj>
              </mc:Choice>
              <mc:Fallback>
                <p:oleObj name="Equation" r:id="rId24" imgW="7617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092575" y="5334000"/>
                        <a:ext cx="2308225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123642"/>
              </p:ext>
            </p:extLst>
          </p:nvPr>
        </p:nvGraphicFramePr>
        <p:xfrm>
          <a:off x="4076597" y="5997684"/>
          <a:ext cx="11922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1" name="Equation" r:id="rId26" imgW="393480" imgH="177480" progId="Equation.DSMT4">
                  <p:embed/>
                </p:oleObj>
              </mc:Choice>
              <mc:Fallback>
                <p:oleObj name="Equation" r:id="rId26" imgW="393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076597" y="5997684"/>
                        <a:ext cx="1192213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0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534400" cy="11430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Ex: How many triangles can you make with these 25 dots? 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609600" y="914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609600" y="1532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609600" y="2150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609600" y="2768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609600" y="3386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1219200" y="914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1219200" y="1532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1219200" y="2150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1219200" y="2768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1219200" y="3386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1828800" y="914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1828800" y="1532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1828800" y="2150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1828800" y="2768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1828800" y="3386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2438400" y="914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2438400" y="1532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2438400" y="2150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2438400" y="2768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2438400" y="3386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3048000" y="914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048000" y="1532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048000" y="2150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3048000" y="2768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3048000" y="338640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/>
          <p:cNvSpPr txBox="1"/>
          <p:nvPr/>
        </p:nvSpPr>
        <p:spPr>
          <a:xfrm>
            <a:off x="3276600" y="767569"/>
            <a:ext cx="5486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How many ways can you select 3 points from 25?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744901"/>
              </p:ext>
            </p:extLst>
          </p:nvPr>
        </p:nvGraphicFramePr>
        <p:xfrm>
          <a:off x="3994150" y="1163025"/>
          <a:ext cx="1003300" cy="475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0" name="Equation" r:id="rId4" imgW="482400" imgH="228600" progId="Equation.DSMT4">
                  <p:embed/>
                </p:oleObj>
              </mc:Choice>
              <mc:Fallback>
                <p:oleObj name="Equation" r:id="rId4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94150" y="1163025"/>
                        <a:ext cx="1003300" cy="475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101178"/>
              </p:ext>
            </p:extLst>
          </p:nvPr>
        </p:nvGraphicFramePr>
        <p:xfrm>
          <a:off x="4992688" y="1333500"/>
          <a:ext cx="16367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1" name="Equation" r:id="rId6" imgW="787320" imgH="164880" progId="Equation.DSMT4">
                  <p:embed/>
                </p:oleObj>
              </mc:Choice>
              <mc:Fallback>
                <p:oleObj name="Equation" r:id="rId6" imgW="7873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92688" y="1333500"/>
                        <a:ext cx="1636712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121389"/>
              </p:ext>
            </p:extLst>
          </p:nvPr>
        </p:nvGraphicFramePr>
        <p:xfrm>
          <a:off x="4953000" y="1219200"/>
          <a:ext cx="15589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2" name="Equation" r:id="rId8" imgW="749160" imgH="177480" progId="Equation.DSMT4">
                  <p:embed/>
                </p:oleObj>
              </mc:Choice>
              <mc:Fallback>
                <p:oleObj name="Equation" r:id="rId8" imgW="749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53000" y="1219200"/>
                        <a:ext cx="1558925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06916"/>
              </p:ext>
            </p:extLst>
          </p:nvPr>
        </p:nvGraphicFramePr>
        <p:xfrm>
          <a:off x="5129213" y="1612900"/>
          <a:ext cx="13477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3" name="Equation" r:id="rId10" imgW="647640" imgH="177480" progId="Equation.DSMT4">
                  <p:embed/>
                </p:oleObj>
              </mc:Choice>
              <mc:Fallback>
                <p:oleObj name="Equation" r:id="rId10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29213" y="1612900"/>
                        <a:ext cx="1347787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118829"/>
              </p:ext>
            </p:extLst>
          </p:nvPr>
        </p:nvGraphicFramePr>
        <p:xfrm>
          <a:off x="6705600" y="1306957"/>
          <a:ext cx="1183259" cy="445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4" name="Equation" r:id="rId12" imgW="469800" imgH="177480" progId="Equation.DSMT4">
                  <p:embed/>
                </p:oleObj>
              </mc:Choice>
              <mc:Fallback>
                <p:oleObj name="Equation" r:id="rId12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05600" y="1306957"/>
                        <a:ext cx="1183259" cy="445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3276601" y="2057400"/>
            <a:ext cx="548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How many ways can you select 3 points that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does not make a triangle?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76601" y="2819400"/>
            <a:ext cx="548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If you select 3 points from a line, it doesn’t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make a triangle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00400" y="3505200"/>
            <a:ext cx="5486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There are 5 horizontal lines and 5 vertical lines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031807"/>
              </p:ext>
            </p:extLst>
          </p:nvPr>
        </p:nvGraphicFramePr>
        <p:xfrm>
          <a:off x="3473450" y="3943350"/>
          <a:ext cx="137318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5" name="Equation" r:id="rId14" imgW="660240" imgH="228600" progId="Equation.DSMT4">
                  <p:embed/>
                </p:oleObj>
              </mc:Choice>
              <mc:Fallback>
                <p:oleObj name="Equation" r:id="rId14" imgW="660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473450" y="3943350"/>
                        <a:ext cx="1373188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806817"/>
              </p:ext>
            </p:extLst>
          </p:nvPr>
        </p:nvGraphicFramePr>
        <p:xfrm>
          <a:off x="4846638" y="3912156"/>
          <a:ext cx="211137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6" name="Equation" r:id="rId16" imgW="1015920" imgH="203040" progId="Equation.DSMT4">
                  <p:embed/>
                </p:oleObj>
              </mc:Choice>
              <mc:Fallback>
                <p:oleObj name="Equation" r:id="rId16" imgW="1015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846638" y="3912156"/>
                        <a:ext cx="2111375" cy="423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000539"/>
              </p:ext>
            </p:extLst>
          </p:nvPr>
        </p:nvGraphicFramePr>
        <p:xfrm>
          <a:off x="5461000" y="3895725"/>
          <a:ext cx="13970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7" name="Equation" r:id="rId18" imgW="672840" imgH="177480" progId="Equation.DSMT4">
                  <p:embed/>
                </p:oleObj>
              </mc:Choice>
              <mc:Fallback>
                <p:oleObj name="Equation" r:id="rId18" imgW="6728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461000" y="3895725"/>
                        <a:ext cx="1397000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955681"/>
              </p:ext>
            </p:extLst>
          </p:nvPr>
        </p:nvGraphicFramePr>
        <p:xfrm>
          <a:off x="5334000" y="4276725"/>
          <a:ext cx="158273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8" name="Equation" r:id="rId20" imgW="761760" imgH="177480" progId="Equation.DSMT4">
                  <p:embed/>
                </p:oleObj>
              </mc:Choice>
              <mc:Fallback>
                <p:oleObj name="Equation" r:id="rId20" imgW="7617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334000" y="4276725"/>
                        <a:ext cx="1582737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743432"/>
              </p:ext>
            </p:extLst>
          </p:nvPr>
        </p:nvGraphicFramePr>
        <p:xfrm>
          <a:off x="6958013" y="4029075"/>
          <a:ext cx="7921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9" name="Equation" r:id="rId22" imgW="380880" imgH="177480" progId="Equation.DSMT4">
                  <p:embed/>
                </p:oleObj>
              </mc:Choice>
              <mc:Fallback>
                <p:oleObj name="Equation" r:id="rId22" imgW="380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958013" y="4029075"/>
                        <a:ext cx="792162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76200" y="4700587"/>
            <a:ext cx="5486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Also subtract 3 points that make a diagonal line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 rot="18889398">
            <a:off x="1619309" y="198293"/>
            <a:ext cx="626165" cy="404637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ounded Rectangle 43"/>
          <p:cNvSpPr/>
          <p:nvPr/>
        </p:nvSpPr>
        <p:spPr>
          <a:xfrm rot="2579484">
            <a:off x="1583524" y="245856"/>
            <a:ext cx="626165" cy="404637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180538"/>
              </p:ext>
            </p:extLst>
          </p:nvPr>
        </p:nvGraphicFramePr>
        <p:xfrm>
          <a:off x="381000" y="5105400"/>
          <a:ext cx="12414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0" name="Equation" r:id="rId24" imgW="596880" imgH="228600" progId="Equation.DSMT4">
                  <p:embed/>
                </p:oleObj>
              </mc:Choice>
              <mc:Fallback>
                <p:oleObj name="Equation" r:id="rId24" imgW="596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1241425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ounded Rectangle 56"/>
          <p:cNvSpPr/>
          <p:nvPr/>
        </p:nvSpPr>
        <p:spPr>
          <a:xfrm rot="18889398">
            <a:off x="1942688" y="283821"/>
            <a:ext cx="521178" cy="3198206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Rounded Rectangle 57"/>
          <p:cNvSpPr/>
          <p:nvPr/>
        </p:nvSpPr>
        <p:spPr>
          <a:xfrm rot="2579484">
            <a:off x="1964106" y="861301"/>
            <a:ext cx="493388" cy="3322359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983799"/>
              </p:ext>
            </p:extLst>
          </p:nvPr>
        </p:nvGraphicFramePr>
        <p:xfrm>
          <a:off x="1622425" y="5105400"/>
          <a:ext cx="12668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1" name="Equation" r:id="rId26" imgW="609480" imgH="228600" progId="Equation.DSMT4">
                  <p:embed/>
                </p:oleObj>
              </mc:Choice>
              <mc:Fallback>
                <p:oleObj name="Equation" r:id="rId26" imgW="609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622425" y="5105400"/>
                        <a:ext cx="1266825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ounded Rectangle 59"/>
          <p:cNvSpPr/>
          <p:nvPr/>
        </p:nvSpPr>
        <p:spPr>
          <a:xfrm rot="18889398">
            <a:off x="1362125" y="932173"/>
            <a:ext cx="521178" cy="3198206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Rounded Rectangle 60"/>
          <p:cNvSpPr/>
          <p:nvPr/>
        </p:nvSpPr>
        <p:spPr>
          <a:xfrm rot="2579484">
            <a:off x="1356358" y="276951"/>
            <a:ext cx="493388" cy="3322359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Rounded Rectangle 50"/>
          <p:cNvSpPr/>
          <p:nvPr/>
        </p:nvSpPr>
        <p:spPr>
          <a:xfrm rot="18889398">
            <a:off x="1086955" y="1702697"/>
            <a:ext cx="521178" cy="2255199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Rounded Rectangle 51"/>
          <p:cNvSpPr/>
          <p:nvPr/>
        </p:nvSpPr>
        <p:spPr>
          <a:xfrm rot="2579484">
            <a:off x="2247751" y="1645725"/>
            <a:ext cx="493388" cy="2464975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Rounded Rectangle 52"/>
          <p:cNvSpPr/>
          <p:nvPr/>
        </p:nvSpPr>
        <p:spPr>
          <a:xfrm rot="18889398">
            <a:off x="2286435" y="416324"/>
            <a:ext cx="521178" cy="2267580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Rounded Rectangle 53"/>
          <p:cNvSpPr/>
          <p:nvPr/>
        </p:nvSpPr>
        <p:spPr>
          <a:xfrm rot="2579484">
            <a:off x="1071751" y="408108"/>
            <a:ext cx="493388" cy="2443223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149225"/>
              </p:ext>
            </p:extLst>
          </p:nvPr>
        </p:nvGraphicFramePr>
        <p:xfrm>
          <a:off x="2920206" y="5157787"/>
          <a:ext cx="12398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2" name="Equation" r:id="rId28" imgW="596880" imgH="228600" progId="Equation.DSMT4">
                  <p:embed/>
                </p:oleObj>
              </mc:Choice>
              <mc:Fallback>
                <p:oleObj name="Equation" r:id="rId28" imgW="596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920206" y="5157787"/>
                        <a:ext cx="1239838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250389"/>
              </p:ext>
            </p:extLst>
          </p:nvPr>
        </p:nvGraphicFramePr>
        <p:xfrm>
          <a:off x="620712" y="5562600"/>
          <a:ext cx="105568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3" name="Equation" r:id="rId30" imgW="507960" imgH="177480" progId="Equation.DSMT4">
                  <p:embed/>
                </p:oleObj>
              </mc:Choice>
              <mc:Fallback>
                <p:oleObj name="Equation" r:id="rId30" imgW="507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20712" y="5562600"/>
                        <a:ext cx="1055688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918575"/>
              </p:ext>
            </p:extLst>
          </p:nvPr>
        </p:nvGraphicFramePr>
        <p:xfrm>
          <a:off x="1686961" y="5586518"/>
          <a:ext cx="9239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4" name="Equation" r:id="rId32" imgW="444240" imgH="164880" progId="Equation.DSMT4">
                  <p:embed/>
                </p:oleObj>
              </mc:Choice>
              <mc:Fallback>
                <p:oleObj name="Equation" r:id="rId32" imgW="4442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686961" y="5586518"/>
                        <a:ext cx="923925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045499"/>
              </p:ext>
            </p:extLst>
          </p:nvPr>
        </p:nvGraphicFramePr>
        <p:xfrm>
          <a:off x="2667000" y="5581650"/>
          <a:ext cx="110966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5" name="Equation" r:id="rId34" imgW="533160" imgH="164880" progId="Equation.DSMT4">
                  <p:embed/>
                </p:oleObj>
              </mc:Choice>
              <mc:Fallback>
                <p:oleObj name="Equation" r:id="rId34" imgW="5331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667000" y="5581650"/>
                        <a:ext cx="1109662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847923"/>
              </p:ext>
            </p:extLst>
          </p:nvPr>
        </p:nvGraphicFramePr>
        <p:xfrm>
          <a:off x="3751340" y="5528598"/>
          <a:ext cx="5270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6" name="Equation" r:id="rId36" imgW="190440" imgH="177480" progId="Equation.DSMT4">
                  <p:embed/>
                </p:oleObj>
              </mc:Choice>
              <mc:Fallback>
                <p:oleObj name="Equation" r:id="rId36" imgW="190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751340" y="5528598"/>
                        <a:ext cx="52705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-18773" y="6074698"/>
            <a:ext cx="5486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So the number of triangles will be: 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542876"/>
              </p:ext>
            </p:extLst>
          </p:nvPr>
        </p:nvGraphicFramePr>
        <p:xfrm>
          <a:off x="4752975" y="5581650"/>
          <a:ext cx="28130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7" name="Equation" r:id="rId38" imgW="1117440" imgH="177480" progId="Equation.DSMT4">
                  <p:embed/>
                </p:oleObj>
              </mc:Choice>
              <mc:Fallback>
                <p:oleObj name="Equation" r:id="rId38" imgW="1117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4752975" y="5581650"/>
                        <a:ext cx="2813050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79765"/>
              </p:ext>
            </p:extLst>
          </p:nvPr>
        </p:nvGraphicFramePr>
        <p:xfrm>
          <a:off x="4719638" y="6036320"/>
          <a:ext cx="118268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8" name="Equation" r:id="rId40" imgW="469800" imgH="177480" progId="Equation.DSMT4">
                  <p:embed/>
                </p:oleObj>
              </mc:Choice>
              <mc:Fallback>
                <p:oleObj name="Equation" r:id="rId40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4719638" y="6036320"/>
                        <a:ext cx="1182687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ounded Rectangle 67"/>
          <p:cNvSpPr/>
          <p:nvPr/>
        </p:nvSpPr>
        <p:spPr>
          <a:xfrm rot="19976354">
            <a:off x="2354041" y="510128"/>
            <a:ext cx="390257" cy="34390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ounded Rectangle 68"/>
          <p:cNvSpPr/>
          <p:nvPr/>
        </p:nvSpPr>
        <p:spPr>
          <a:xfrm rot="19976354">
            <a:off x="1678771" y="426533"/>
            <a:ext cx="326881" cy="34390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Rounded Rectangle 69"/>
          <p:cNvSpPr/>
          <p:nvPr/>
        </p:nvSpPr>
        <p:spPr>
          <a:xfrm rot="19976354">
            <a:off x="1145371" y="571912"/>
            <a:ext cx="326881" cy="34390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ounded Rectangle 70"/>
          <p:cNvSpPr/>
          <p:nvPr/>
        </p:nvSpPr>
        <p:spPr>
          <a:xfrm rot="1623646" flipH="1">
            <a:off x="2284902" y="590556"/>
            <a:ext cx="390257" cy="3439009"/>
          </a:xfrm>
          <a:prstGeom prst="roundRect">
            <a:avLst/>
          </a:prstGeom>
          <a:solidFill>
            <a:srgbClr val="00B0F0">
              <a:alpha val="3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ounded Rectangle 71"/>
          <p:cNvSpPr/>
          <p:nvPr/>
        </p:nvSpPr>
        <p:spPr>
          <a:xfrm rot="1623646" flipH="1">
            <a:off x="1728148" y="523031"/>
            <a:ext cx="326881" cy="3439009"/>
          </a:xfrm>
          <a:prstGeom prst="roundRect">
            <a:avLst/>
          </a:prstGeom>
          <a:solidFill>
            <a:srgbClr val="00B0F0">
              <a:alpha val="3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Rounded Rectangle 72"/>
          <p:cNvSpPr/>
          <p:nvPr/>
        </p:nvSpPr>
        <p:spPr>
          <a:xfrm rot="1623646" flipH="1">
            <a:off x="1187672" y="449690"/>
            <a:ext cx="326881" cy="3439009"/>
          </a:xfrm>
          <a:prstGeom prst="roundRect">
            <a:avLst/>
          </a:prstGeom>
          <a:solidFill>
            <a:srgbClr val="00B0F0">
              <a:alpha val="3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ounded Rectangle 73"/>
          <p:cNvSpPr/>
          <p:nvPr/>
        </p:nvSpPr>
        <p:spPr>
          <a:xfrm rot="17823646" flipH="1">
            <a:off x="1826630" y="-79759"/>
            <a:ext cx="390257" cy="3439009"/>
          </a:xfrm>
          <a:prstGeom prst="round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Rounded Rectangle 74"/>
          <p:cNvSpPr/>
          <p:nvPr/>
        </p:nvSpPr>
        <p:spPr>
          <a:xfrm rot="17823646" flipH="1">
            <a:off x="1881010" y="565199"/>
            <a:ext cx="326881" cy="3439009"/>
          </a:xfrm>
          <a:prstGeom prst="round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Rounded Rectangle 75"/>
          <p:cNvSpPr/>
          <p:nvPr/>
        </p:nvSpPr>
        <p:spPr>
          <a:xfrm rot="17823646" flipH="1">
            <a:off x="1746976" y="1113307"/>
            <a:ext cx="326881" cy="3439009"/>
          </a:xfrm>
          <a:prstGeom prst="round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Rounded Rectangle 76"/>
          <p:cNvSpPr/>
          <p:nvPr/>
        </p:nvSpPr>
        <p:spPr>
          <a:xfrm rot="3776354">
            <a:off x="1719738" y="-102986"/>
            <a:ext cx="390257" cy="3439009"/>
          </a:xfrm>
          <a:prstGeom prst="roundRect">
            <a:avLst/>
          </a:prstGeom>
          <a:solidFill>
            <a:srgbClr val="00B050">
              <a:alpha val="3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Rounded Rectangle 77"/>
          <p:cNvSpPr/>
          <p:nvPr/>
        </p:nvSpPr>
        <p:spPr>
          <a:xfrm rot="3776354">
            <a:off x="1791931" y="463061"/>
            <a:ext cx="326881" cy="3439009"/>
          </a:xfrm>
          <a:prstGeom prst="roundRect">
            <a:avLst/>
          </a:prstGeom>
          <a:solidFill>
            <a:srgbClr val="00B050">
              <a:alpha val="3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Rounded Rectangle 78"/>
          <p:cNvSpPr/>
          <p:nvPr/>
        </p:nvSpPr>
        <p:spPr>
          <a:xfrm rot="3776354">
            <a:off x="1742553" y="1126093"/>
            <a:ext cx="326881" cy="3439009"/>
          </a:xfrm>
          <a:prstGeom prst="roundRect">
            <a:avLst/>
          </a:prstGeom>
          <a:solidFill>
            <a:srgbClr val="00B050">
              <a:alpha val="3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143079"/>
              </p:ext>
            </p:extLst>
          </p:nvPr>
        </p:nvGraphicFramePr>
        <p:xfrm>
          <a:off x="4038600" y="5162550"/>
          <a:ext cx="10826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9" name="Equation" r:id="rId42" imgW="520560" imgH="228600" progId="Equation.DSMT4">
                  <p:embed/>
                </p:oleObj>
              </mc:Choice>
              <mc:Fallback>
                <p:oleObj name="Equation" r:id="rId42" imgW="520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4038600" y="5162550"/>
                        <a:ext cx="1082675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41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5" grpId="0"/>
      <p:bldP spid="36" grpId="0"/>
      <p:bldP spid="42" grpId="0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65" grpId="0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4" grpId="0" animBg="1"/>
      <p:bldP spid="74" grpId="1" animBg="1"/>
      <p:bldP spid="74" grpId="2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8" grpId="0" animBg="1"/>
      <p:bldP spid="78" grpId="1" animBg="1"/>
      <p:bldP spid="78" grpId="2" animBg="1"/>
      <p:bldP spid="79" grpId="0" animBg="1"/>
      <p:bldP spid="79" grpId="1" animBg="1"/>
      <p:bldP spid="7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5344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Challenge: How many Social Insurance Numbers (SIN) can be issued by the Government of Canada if: a) the use of “0” is not allowed in the first 3 digits, (b) no digit is allowed to be used more than 5 times, and (c) each SIN consist of 8 digits.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15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RESOURCE_PATHS_HASH_2" val="98df2acf9cc44e2838bf17e50f694a22458ba3"/>
  <p:tag name="ISPRING_SCORM_PASSING_SCORE" val="100.0000000000"/>
  <p:tag name="GENSWF_OUTPUT_FILE_NAME" val="m10h83"/>
  <p:tag name="ISPRING_RESOURCE_PATHS_HASH_PRESENTER" val="4024c94a131e4a38f88a76bb58ec28c23a60281a"/>
  <p:tag name="ISPRING_ULTRA_SCORM_COURSE_ID" val="286AB267-FBF5-45B4-9510-E8F80321D32B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BQEQUo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BQEQUo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BQEQUohUYoetgIAAFEKAAAhAAAAdW5pdmVyc2FsL2ZsYXNoX3NraW5fc2V0dGluZ3MueG1slVZtb9sgEP6+XxFl3+PuNZ1EI6VpJlXq1mqt+h3bFxsFgwU4Xf79wEANiR17OVUKd89zd9wLKZJ7wlYfZjOUccrFMyhFWCGNxutmJL+Zp41SnC0yzhQwtWBcVJjOVx9/th+UtMgxFj+AmMrZ4Qy6MMv2M4XiYnxbGhkiZLyqMTs+8IIvUpztC8Eblo+mVh5rEJSwvUZe/VhutoMBKJHqXkEV5bS9NjKNUguQEkxK37dGRlkUp0B9pKv2M5HThbp8+xPagUiiWtr6k5EhWo0LiIt8vTYyjGfae9yVpZHLBAV/lYZ++WxkEErxEUTs/O6rkUEGr5v6f2akFrwwBY05l5v4zqEc53r9TFZXRkYJ5kIm0GgXXHnau94FIPc13Htk1lVw+mTqevIgmKanFFZKNIASf7I2WfK3x0bp/YDVDlOpAaGqAz3ppJ9wI72bWNfh/sAbYXnoy2k6yCunTQUbm3DgLtZ3+M3mtn0rQqfvuiBDAQenDFLslB3yt67rGTJQdshnSnJ4ZPR4Bj+1WI7v8S123bxcfm0FhvUxd1Z/8lYT6cFsrgxCO4XHVDyHlTTpvJAKTNtQ0upsSslZTojhAymwIpz9Mrj02F5GouTE4Eatf7CQIopC37y1OepXOuxXex4fR/uj0N3NnmdKv+E3c6wUzspK/yjJ+czx9JJoN/Okn2FeSQ0Hcc92fCKnwmIP4oVzOjUK4wqmYrldrAE0SoICoKS/wsj56Cs9a6oUxFZ3jIAfmVhncSUpSqr/1CuBN8i90TVswGqpqtT+GCb0HR5o3AAAFlnpJ9YerKVqqCIUDuD3PlC0Vx66G5J6QoeGba0eYKeCDXGKk3EMNqibRvdIdGMSTm1s6CG86qz6GdYST7zDxSOvcCrbi0VLP/Ym+5fMjF4Isgo3TJFrbT8voVaafyX/AVBLAwQUAAIACAAUBEFK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FARBSlGmpFOsAQAAQwYAAB8AAAB1bml2ZXJzYWwvaHRtbF9za2luX3NldHRpbmdzLmpzjZTJTsMwEIbvfYrIXFFV1hZuFS0SEgckuCEObjpNozqeyHZCS8W7k3G32LEBz8WefP5niTzbXtIslrLkPtnavT2/uGfrA/IZVcG56xcRf0F+pkU+h7e8AJFLYB5SH64e3d8nIiTMpBWdbV5JVrf0GNKXBRe6jZcBCRXw6dDlOgB+Bnzr0OUvp7R9WbuSWn2eVcag7KcoDUjTl6gKbhl29mhXu0IPxhrUH+iCp+CIDu2KkSfFmyFZm0uxKLncPGOG/RlPV5nCSs5j8ZebElTzx1c7YHA3fJg6ciLX5slA4QeejsjiZKlAa9jHvZ2SBWHBZyBaugO7fkEd4W5BHl3nOjcHenxB1qZLnkGnS6MxmYvJRqvTzSFZlzOwNjvi6pLMIQTfgOpITa7JHBDLqvzHDywVZtSRDtrt+REVyOe5zPahB2RBjpIl2Vj3ToXa9CfMeULoPaFl6PUVsdEReveezxwFnbjai/scuBqdWH5+8WEVHELdbIw/SOj8njBuDE+XRTMfmuFIPQfd7EE9yQWSo+BqBeoNUdjvEg3YDVbGDujkwy8nOhV3+fS+fwBQSwMEFAACAAgAFARBSh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BQEQUpvwsmzbgAAAHMAAAAcAAAAdW5pdmVyc2FsL2xvY2FsX3NldHRpbmdzLnhtbA3MMQ7CMAxA0b2nsLy3wMbQtBJIbGWhHMBKDERybNRYCG5Ptj88/XH+FoEPbzWbBjwMewTWaCnrM+B9vfRHhOqkicSUA6ohzFM3ikWSG7s3WOEt9ONt5dLC+UqlydN5IX8NkaCHpQ0fmRPupu4P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BQEQUqxh8dfkwoAABdaAAApAAAAdW5pdmVyc2FsL3NraW5fY3VzdG9taXphdGlvbl9zZXR0aW5ncy54bWztXOtu47oR/t+nIBwcoAWK+CJfC68KXejEWEf2sbTJbovCYGwmFiJLPpLs3Rz4R5+mD9Yn6ZCSYkmRFSmbbne3ipAgIucbksPhDMkvztB7MG1l5/nOxvyd+KZj69T3TfveE/+A0HDpWI47c6lHfV6QLEI22dB3Nc+xiFtDnk/sFXFX72p3xPJoLZCPEMiEitud7zv2+dKxfWr757bjbohVQ3ti7UCP0oCnVn8Z5+yp+4Qa8a882B1Z0nRbo440kBovohIttUb9lixlYpbOZkvsx4lz75zfkuXDvevs7FWRPq4ft9S1TPvh2ExX6p8QtkzPH/t0k9E5dYTVUasAagtT59Fj3wZSR+4O8oEWuaVWsr22yp4isHSDOcZIIfemZ/oxZK/bbw6amcgtuadZlhcanW5XPgGxoY0MzKDdHAmDHIxPv/hHQ7Q6zc4JaYs8UjerCayqHfnESJztbpvpRNKoP+pkY1znnlk5C9ZrdKXOKB9mOWQFa/7YvdaoN1LyMWxwrLmjqbuDlpLdUNJgCc8Z1mMBhcecejroBIpuTHvlfB7bd04IjOKNwmo9sYECx0L9ntRX+/DWltst1GvjFu4jFXcUqBsI6kBQoE5tNZVhPaUi0OvSJQSZbK3DeqL2OWBse9T1x/aKfhGFpHS8KjmCCxfMD3Ke2G2z5xC1euCmaqN2s9Pr4ENLEgShi5SO2lQbh15v0JOaCDfanYZwkPstoSWgZqfTHHQPzV6rI8DbaNAFLW086KJ2r91uqYcWbgEaSZKstpRDTxg0mxK0hvsD5TAayb1GAzWbTaGtHjpdYSQ3EEgLoEMS+syAgirIQvcgyVKzL6CRMpJH7QNWcVfpoH4LdxuNQ1uWhUbjaNzj6OLmOpYWHk5kzhcUZk5BZu3R25LONVzuXBeEDboBL/cpuiUe1Xiuk5Ur4q/PlyTwX5BkqTMSfMqRidKnBcHSpaizbDms898TKyWeeAtmTvGswZNmOIoiSB7ExbPAvwrg4skTYDxtFoWFbQV5Mw90In0W6eYxf0JDPHPmSWckUPEsSJ3FYVFCE8+C3FkIGUuh4lkQAkvgjk2+bJETSVQ8C9JnHjSdRcWzIH/mY1JpFMzCE+jLIJ4WwBo8g+aKP0uk4lmQQnNR6UwK1uM5NBeUkUrBdDyJFsJFuRR6yLNoIdBTMgWL8zSah4rMluVE4Ws6lgw30ApMbjy4hEVc5UxeKNOrmaR9WkymF9OFPL6oiUqwKhFbln9sdftfmp3un4b1EFdQk34lTSZJXYgr6zSK6dKM+XSyAIV4stDwR6Mmsp+lodMPxmSs4ZoY/lJawWyOr2si+1kE+mE+x5qx0CdjFS/G+kKbGtwuE2xgtSZ+cnZoTfYU+Q7am/Qz8tcUQXg2XYo8y1zxChayTXtHC7SnzqWbsXaxMKbTib7AmhqV1ERsr5Dqks/gDuUVzSUdz0GHCwnQfR18weefa0CSZZVWcjm+uJzAt8E6cmnery349l/RmxnWYP6oXQB4hXVdusALefoRZg48bloSNH0Pjva+JOgT1sEzsF4ApknX4wvJGE815lxzrBvzsfLkWUtiI8e2HhFZLgGHIHvsTWfnQQlzNroKfMwr3ZCOf/0Abj2WJhkuHOhEps2d+d7cU+iFuyo0U7CsFKyyufr1w/hvi5E0nmB1AZOnTm8WBl/1rD0Cy8N2fEQsy2HDgKbJak/sJWzR6JLswMUeQWxlrrjYlsDgWWd+25m/I+KHS+uXcFVqKv74y/lX925sTCCs3BDXLrbEUtoSkeH5kDewlYSuQz7f+i+NJWaP87fqyBuMbibp+smhFZmjrx9XqguvGJQOfo/nkBghHMimUwqEr8BjIAZuiGmVAo61ETTHj8Kwe3cRO6CUUqBNQx2ag75CzTXMRaIj1zBH5VTcYFkfG8zq9JZtSAuA+ewFfpDtO+zYYFE4nz35zy29cyBGWJTsYWah3PQChzp/XXtlHSWKxCxexkN7qEiDbt3zW1YEHbPMDduZF1P74QpH1gzCccIkN87OWvHYZ5kPPCTDVO02gWW2wbQF7d65zoaXWsSLFluQFP76lR0JhjgP2p3F2iygV8fSXLlcKJKmYLZbZEvdKo4DN2c9mxj6YiLJTAP4+4b4yzUkpDu2hy+uK9jtqXgkgb7QvDol7nL973/+q7iaVH+CUhSW/qWsHljFLI7hJ31/1xyfev8ooMeQ5CSUvxQEhpvlCFp878y9IbSlZBiScnkFDqNz/3B27rLQ5iOu5Eqav4cwwrdyNfGKuA8QhgzHscoq4sNnDuKX7sPxDLHzLdOmJeFfHdfZ4I3xbCGpKj9cwUKxzOVDkB5XiKDwHgVZcMoqoU+5lDQIVCmVdGX65XXyVBHFBFiXwftxVe4zM8dTwfHECidiZ+cnDsC27zrWjF0dPL8rAwF203FrUdF32ZkpeotLeGvnczh3IiephvV4UVp0Bn2YsV1lqDJZlpaeUzhjrWKiYUFa7tqxIEIqwWhi4snyNEpRZH6zFu/3U9mzjsOGP6yK9fxYmJbX6Bf/mXysMC2vs7QxhRPGM1C6Jo6Mbjtk4sbLi8wcyFCbQGFk3+gtKcN6MGG3Xl6sS2FBUnLjrKjIs59hbmi4mFlZvMP1Ez0e2k95/Iphbh/18DyVqjg6bz3fe4e+6Vv0tGvzccACjM8+f8/y/1AmawEEt7NpYwSlyH/c0nc1OGuQ5XrD7sprKNTxrsbMeaR2snDbKJqxYFYKueHBnMfyUjibhfAYIqCdcyFOsNLzQcP6MzMN63kTNAzVnp4/e7e5pS4GFzBp5JvJsrj0OrrluOYbsyTsRGUc769BtQ2HjQgTK0h4Fd/WREsleInXb3aWb1p0T6MwFSuImSZ/9EMPlka+Z0v+hN75cd8OS0ovgTDOHR0xLp2sOAnjZ5tMXFBTLuX45Nbjo88IVVHeOcaqjEwUhWjm7PHo7PipWa9nNAWyp6w/rMczLASoDM4ql8i6CBQudJ+4cIxZ6Ds4zSxm/Kp+EUHejOgqTFi9DdEltzuDfE4ig+gayO1Wu/UNiK7GoKfgXmmiC/fZ8xqiq4vZU57oavCvb010SU32lCO6+hJ7ShJdox57ChNdAuO0W2WJruBvAMoSXS9aL5voenmiM4gutcGeskTXy7NUEV0V0ZWmdKZX0liL37PVRN1x3cc/c81k56/BedbEQyvT40cE3mxwGZi6CmO7QnZBuHI2xLTPK5rtW9NswWUIu5u/mc5VZkN2GUI4J/DZcVcJp9mWu1Eca8oUXFMxYvoNpibSbTKqagmuQ5d+RQlWlGBFCVaUYEUJVpRgRQlWlGBFCf5XKEFwkzfZuJMg7W0cdkt9XrGRFRv5w7ORuVfArycjY7fYhdjImPwPTEfG+vT/ykf6dFvRkRUd+SPSkZFPVXxknHVMBM6X6MicJVeEj8z/05jvlpB8+mzej0o69vhXSdKx02NPRTpWpGNFOlakY0U6VqRjRTpWpGNFOv78pON3RRP+Dxi9in/76fm3ijyryLOKPKvIs4o8q8izb/9RvrLsWfVZvuqzfG9Mnp1eAD81d/Yy4jl19hzzvTJn4cSXo85C0E/1Ub7Ywv45PslXgjmLiX4D6ixdBlDQd/J/P/8HUEsDBBQAAgAIABUEQUoSLLtHoRYAALQhAAAXAAAAdW5pdmVyc2FsL3VuaXZlcnNhbC5wbmftWmlQU9m2joojNtjto5XGgIq2jTIpMiOIqDgBCo0QIAHFEIaEOUCAEAWVvi0QaSBRIERbBSGQAIEwBIJIX4IEiDKEhBCQjiFCgMhsJnjhvlf1br1f7+f74ak6dWp/dWqvvdb61tpf7XP+cd3d9btdP+0CAADfXb503hMA2ExT36Ad29RIwPcJdPVjU5yn6zkAue/AlHqgAXN2cwYAarCayltb1eOd0ZdAcQAAMHPj3oQVzUMBgEOXL593/jUJMitwewT34W37qCxV3lXevfZgd3zIm3u/bXLeuuV3O/Oc+McHj9/+M+i6g0b8M+cvB3/S+cf522cvZOX9tt/c7oq7o2TZFN1H73Mk0UkVJPmvZ9A6AfGz9Zy1sZRZeoKUzIiybBlLkbYO8aPaWpMXe62Hx5KE3wEANscbIgV+sKGGseSI5Tm6dM3sHflmQwZi10Co1SkA4ABJY7SF026VGP7ADwBwH7KXtiyOB0lqtqgHAjRK49bNTQBA2SeGsoZbuVmN/SNIsy63TSdJJsKXIYsdFQ3bFTH2tOEEDf9n2crWN3HsM9ZVwiVe2xkull/TSjPkvv3+yrGbkNT5f4bpzSV0ab5pW1dJl8F5pyLipmkgik8gGom4mfhL5mgbjBABYg4i6OSwNnac9UB3bM9Ms8FKa1aRXfz1IjcFpEriWHylGtgw3zpzbKu/zbnVccz69ESmASTl8/NMToe249eP0zwYkUATt2mhNl06plqmYNBIYWd2/bGSpNvLSwMelDQZK9CdH/jKaW0eS/KBoKB+DdmVA5WpRhICInrIeeKxwlrM3aLtEO0jy/NwbCLzExhhxMXEmw2PmPopMwnEx6Jrbdc76HOZaDNhqRZwsLatdryz1m3Ykr/AlfNcoiiVUWQzXuRRfnheUKG5Pz95tBPrtPZ1hLtSsYMWfb+/xpjVj3KQf36RWLC4rgWE753srA3QsP4uIzNfNMIU5Lpxjm6Sl5eVFHKAI88zZmc6gtHVowkM4YW08VMCNDzTxVSIIh/m/qzEiv8qlSSbbeGBtJpa+zOh/tlM9Nvwvgf7+X1Z/GUI0ONqusmB56BqN6YF7tin0r3/cNVH3RHovnIAeg+9Sp0ZtcjON5HgCDceWhC6CH82++evCJdeTPoT/Mr3PJHPRw6cspkZ8N7O7xKwBo9+EbSg4kxma8fYTutKObqcXoGqfD5yYa6Rs1SLrlBmOiknmhHdzDDXUsLCDHb0cl/sJ/Rk0XwFuLM8DGaz2M2uq1rwbLdiPRW9nvoEKy1a6CmbC8AiLA4I52lRmVo0W3emNvapz0NmUNEyKS7UoQQvvkK7kMap84TwjQ08I5Sv0Tf41aWBQtNXkU3AWkx4yUmyK872VtV0SCK3djdsWU+RoNNOW3EpyJb8xItiMcz5zzaDOz3o1BVvfJoJCyKx604OsQ9pXUiD501k4VdlH/FBxRMxesM1xau6iaM3kcoL2V7hxaw98IkdQw/qXsbp2vN3l1lcPvZYHvC4wnS2P+alAxR57ypoOkR4J00G6pTBHKe+xt26JiaG/ao2BO68vB2/KkwKC2Q9ru2xFwlbVqYqMhDnwG+DTGPLPT5e3dEj3GnEik6HTv9wfu8uC0h3rbZXyaPzI68cnltIvXDNdeVBhSifpKqEMC/ksuMsCdy9wEiPw1kiqKk6T1x14BaQseFamG24wCJAGqGKgMhAkqQd6siB1g6Me+OEVhKI2KW7c5Hc1zEj2Y0VX3kY99wdXABVwsvqWKhcK1uzuLmXpogK0wGyyLc7PgJ1ZfKGyFJaeLEUJA66Y8O6Mds/WZkm3KNmVggdRginYyXJkMAnK0UzpJGLRuz4flNRZvRn4VplGCwF6v+SQQPfsREOKSr0xrH8k1BeJM8d2TfowG6OfBnps0G7+J+mdh+WkvaS5fEawbDHWi/tCpvPmthnXiPZFXYlWbqrjHX17QuPs08Nbj0YO39p/29Zee6kTtKjK3brxhEjg0mZsZ+DivZYV+zxW9a5buhs1VbrgToSEFI8Hxk65qO4BBq02flM9xiSt2JEoumS6bRgMO6QcOh0eGE5STZ8GhcO0Y1yGDsVILHiQB2D6Y2h+viYz5qpaZONVejCVW+87OZdN9DIJxVoI1AfcuZbSNe9hZ98u06faq1jNXki2H/E2QpzoPUHLAMGroCq/MsZB5EoYi1Vnu3S+HtQEbF+rp4SDmZLNL0gSPEsyVTlxxFXhrFz8rq+NGaTIlOdIpn52Ytd0TQEDVxqQY/8lQ/eKP6Kgd8CQnH7mPG7jVjsG/UeX69tz9VEbMUOYglXB1M7ZUPRyNOWgv32pBsjUIiw9nyvPcEXZz0AzJhnAO24pi6joSDie3xQUe2NB4zmjKKDjS0n6AfKpjvf5070BIPwU0NJr0oD25eNxVv5IPBkIOu6p7Wp2BF8obp3XheEtbspSe1S5It92fPF0XGcpj8mBo8qXyIKxMp3TU0OPse5fX2UV3WBkZl+a54sagD5tSwLyYNRN1hxnHuRY8THBAwv0sYbtRcWK9EFci2109JKNEH47ByMQ++2COBHVP4XHYQLMBukkb20ueZE+48572cOF2g92+xiipuKrmCY/l5O6XvZHeGnC5sx76dNL8TtNtTtc2DmHO/PFd+GdDRlFMh7YC1JPvwsoqhc03kEdsbTkSbAB++i7STr/HL1XBDNOe3mm17DTcu+znOVnOAtuVbUL34d1OZrEak9B0X1qlUgnJojjNmPxCcb8/GkHTTezSYuNlE4ndqVnC2e8N0nbDqlJYYR8LZmuEOhDonMxVXjp2Ox9sb4E4rXfb2VbK6VOHrSi+W7SJZnefHV3p/iTqbqdYR190k0mejoD4wKoTBfUV8ZiMDfeLDSwm6hpnnjJ0YgqEAhVsqcfVIbI1MHQ1op6fSlmfwrAH+eSji7c+/yZXvCWbvpXcVGHvx8H3o+zIZwKTtvZSisrKXzMgrZf2MxK/4zS5Yz0NVoxE6laoURa+tIU1BlwI7wQkX8tXYryZPHIHb5JOwMpnDWwjH2sfkT88LrRatTX7xKrHQOWMzmDy1ZBLRbIW4Xe7gZsswdg/2FbLgenNojXOCAP/8UNa6u7os5H+yiKkwXe5MnR7tofdE5sxWP5gN0M5kf82bzV5EMEQw8yjSPLrlmrea/uojYp3rtEvoZk/jaSn+cYUd9lpE/TbeszcNHF264qC6NiIfsaU0vXIIMNcaY7qdc4JTnlF9q7EkWJ3mgOSf4FJrPCMeqz6q7WfyV1JyPZca62UsjGqdPSXnIFyNz56ofGP56TFXZ4i6fPt/pfrhf1xv1q/g/hsJckZ9yw0rz3FF29dODhlISOGvAQFzUZzZwDVVqmfC75ayvexRRvcV3JWfxY8NuEmvvD1TG2c025xUSvfWFSfW9L9IjXrqVWmsN1zwmhvl37HximT2v9cWm9WlFIPnqQ3YFCywqHG7MyYzuUtnrs0DY/ZJwPuekfljeMhmdu2rZF2vDAneUk+IO71seoYRR38mhdvUOL0S13qhSp5KM+vVO6DXQEBahNfHeGTGKPyqxncO2UJBAxVs4KSsQwR7xYSHs3FPGtVpbD6vWGs+En7maU1bBrs3i20glB8pnzfVZRnrY4d0+4El1ewh4qFZUMTr7AHPAfxdT3+27OzYzrj/DnOVC+N/D71kFAJKpmJRqg4bgFIRr9daRRqSEs8RzSa7+NxDwbGv7j4C7P2r4AwB+e+CbAKHO/wPOKZhOazXJU6/wAMDHlzvVsrbuIHcz4H16kCbgrGa6CQBgsuMb+A38Bn4Dv4HfwG/gN/Ab+A38/wtGj0sobYzk2frhDUUrWF3hR1H++9Az7P8y39u+9hUpZl0xrY352jHt6iT/8OHrECWtHlLKW9gMUKkkget2zamxuUXWUWQ8Cr/bCzXzYB/kibvC9yh143SRQB6AwoHwuDepohOBIPRCHtHBjyjrgWnV1gDuCgvuPtltztpW9rdm4Ne3nbqTT2ElT92F+Ue8fi5mc6L2+W/nB2vXH92ecO4rHJiwPE2ikCFpMlGY4HOTuIT/GnhG8EjVNlXTREKrHv48wH215eoxDI/+PdL1zrhqc/SBkjT5VJi+zYWiO0+WIqgxHh8coy5F6sDjnAtN3td0I+Z4yTPTua76oDNrX4UDzR86tJ1SfXjZetY3N45Nm+eeZ+r7eUTwHrIuN7ISqhDKvx+ZjZFTZmqYHGgu+mSOj2dJjPCDq0EruGTqTksFK7VzHtcfAkp4DT1RpF/EtxuMCo3dVNgbZQQEz0F6SmN0FXN6d1NIHQTWq9T9xKoI22X7gasgInq0SXCcOxnJhN/K8Xbs7eEE+zftxb2ff7NFe+YA3Otm4uAPsT/EMqM7REcPOipmqJJVHqfewBPXHI5HN+0uC1ZcSuohDLcY8I8FQeJ396ysP8eZIPkH1Av4FBVqaue0t0KbF1PmVNS7z8akDOdmhbxhYKsnHhQVWvgPI3bQ9C49uQy4HN34i8OR6IDBi9VnsjRaYmxumfNt2mvSg+6sO8g+5alNapeTVP4ITxz9Gc+H9axwj60Wtm9kPdOX1jI+yR3lPMe45NnXUGW4UW9CdoNZ0Zjlthx+ucPhpirJfriw1hqowTeB/6DvibkR1AtsQGfuWdPTYE7cZ95/IweJqKpGYz2m/za+KPXi0074usFtXl8EVdsnhsGe9I9d6+vk4dGjuoC5KpfVvav9yO9ogfJ+fKmEbtSeoFl0PxP60ffKa8IZw3cioEv1mYh1TVqceiG8rRKx07ps2gwjY4EZSpHZ+NDK4XSTYppDhpN9A72R3G610LMEJ1gf4kZO/PnlcaD/MOU3GFKGXGJ0bF+Xtm83CHCKs9MSz4U5XsrC5BdMyJGYy6qv9ww7ePinkFIvka6j5Mb9xZX1QzgEPA6cjjg3s7CcR1R+IicU7YFPxIt0laO8IgIfHCAO0pP9XMxLDvzUnYEwPSeUkAJV07PN8wWaXJsxU7IddxLEhP5itPNwLh1x1DmUgxMcUQ6tXQ6tpBfqaFBbJVsuIhQj2jpBJ1I5jG5F/rBiZpyac29xI9FVAfHwudv8xTOYz8sZBsqP5IXiRdgDNi+V9XP7ikxMbCP1lmr424CBbVtvTTVv5wd4JciSL6rDtvPQSdIj5aH3M7Lu+3kaT1+B/BN82s3bVtjgoXmtsHRot+Gmum6m6jHaH9EZdfwSuhS/IDK4l61OeYya3vuARXTuZCobpRyJoAhixkJshY/bV6IwCn7fePFB7tuwEctHqdKUcf/VQ7nMwn6zbN0j2NPeKu7kxrG9ezDPanYhTbbJafGSzIbgNmPPDdHFoWNw9gtpTWsvBmGtC2kB2BiCBSGm+IMp9tE/TVV1QZrXCImMsrzuJj2h7ZmSBiODbCFe7SWqfeUVHuLXuiaXSFbpD/3bf3RnQxnbquUVS7pTVyu0yw8WrhlT5I8hKjdIgTdu4JedSNlBok+ngbho3FhUIK9RHlZo0ZZ/ivMxwYyxOZhKdgLb6lFLoJZPdS8N5A4bDtLjh9i2//jETprKltmmvHIAjiaV0XpKLYqibE9wOXX9NzgPwvDRJ7hvp5p6MPuujuf6iHKWvKZc+jF3GtMF3MBXxHck/RQ/9+Dyc4L9t5kouPB6u9U9qpy1VF7QECJpy7fnoIYIYy2eVjTeHTv+yKSB9Q7am0E1O8XxfYuvePEhiybUILpyMHAiAQ9DbPW3McGrImeXXFDZTS/SQ8fYm0Fb+UrcLx2W2aMiN4Wns5XImzixK92yJdtFg39/pCUcCGu3Uk01RrLSEmfWI0ZvuIkr0zD7+KnSxiD6F3WJoFQBwe++VALjE7PaE0L4gVIddRRZUItL8uctP4QM+Hh3kbQ7dbpwlDpStM+AL6MCexWT7yN47nawLwKfNr2n3YoFuuUoyZ+9jpJULlPknrecKNDPG9YR8oj2FUyaeougOKqmPCiO8g9YsuNKDVaAm8gvS7PSj0ceb08wwvRUvwveqS5NHCstCqG2epx7sbui7fVZnHlhIHXYUCP4l6qwYiTTqtO8yEcwK+A8T0dUiRuBnoGifYKaKtc9C92KGtNwO9iygv510rrNVrDNIn0Wk6rgj0Myh42vmv5+1cNh/q/pvcSvfzUL4KmfQ4eDivocxJ59yx/gdupWoS5e1YgZcGV/5MBJM3uY2n2PNZ3VJP2oFwvMJ/YXWWetJB6mhRcHk4Y8TInOgkG1/THsRLwunD1NeTFyp9ivTUTjqpPX3eZLRGQ8jTCAR421NGnVU8/S8+kNYU5FWvFxY7KSHDtx7KBBtMiypME7sHOeBWdA8UFFX/xYXvteGEd04wiUIM0y8alExIC2qH5Gs9v4sXeS/9q870NS1AlLdzlh3jKta6zzUAYCVy7vnm6IUFm0BDSMVnfZoIwNhVCbhTRlcF2MnSWFNTIZiQiQBCm6T1AqHZUT2hTGfHbUtYwZzxH0xy0Gvip1jEDqfGD+7lKurbYFoiX+483oxBwzilMBO0flBk9mlLmQ+jAOUSQhKSfmQFnPpH/CTlruMlmLXvKcFYE6uRc+cXp2xPrXNd+VrdAfu/qJgyQ5lQoR1k3H3AcbuPzmso2/X2oMa+RgVq6ABSLg+h7ymm9k6pFbNGBigf0Sfy3vYQQQ3rZST6lifP2n2dj3kLZFgrQyTSk0oKDXFeNtL0wdl8s9qhwVPDY5bZU+HnN/4Z1pIkdGie+mBmP28kukUx9DxIg+GdWuUd0GyPso+zsQrZ2MnzeanWCdEKluKiV/jj4nVilQZAfu5F4PU3MoStH86e3pnIZHj7R+x6Z+MpSgstst2TFZzkYdwWjThxsiRxraMb8HLo0vaLfqXGwaJPChKLXzpnvhEve/vnY3OdK+V3f2o1965EXu5JTq1lAVO1bUvnIcXHdjwewq832hfR21uq4lTsFYbY0ayUnxqG7d+EKI6FUH8DsaSMy7Wv0AsmBtJrQV9CK1aPgp4lb+oepdtLKNF9X72nIR8cPCXI6aBmbi+SRIYiw4AyGfRhBJQLA6nfNYTCq6nfSmkLIon43CpLhe747uJrm5/6md9iUjsW4iaQctsfladetM4kXIEcIwnCF6nxgcW9kzqVmco7SuJWOPBAwH0Xt9UnrV5LBXCGuk6tCSiKoZGClQ+fc+EnFtqUwyUbO2SFxvcdK3v50+S1B7Ljw1rovKfbR24W/oOnrygikftZk5saHwSoRlc3bb+MobH+Hghhrv6jNLD0LGTZujRRJG7LxBhgSVKhieX0QGJnZb6/SoaQWc7oDPVb90etobl5+DtlqDzr5Y1MhxZYoRe7kwiV8z2uIv08BZS6p3dbYXqgQ6ADu98MSZ8TbixzuuO+t3tq8p9g+7vUXM3RePjmeOlguODOJSzxLcYD47WYrPDveEfzCguO3uH37WnbxuoJQ+qJT+azJk9ZkCMYgmswx+G35OAlp/fWjdc9XFQP74uibAdWZDbYake/2RhfwgGPlDW0INK/5DPbXP6+yqDMQnr/ORCvHA25Pqcrr+Tv4J+y52dSWOqBhF6LqjpmHCTQCmYRu0EJrhVYN4+C67hRfv7lw7xMBk0LyqZ6eJ60pxsuF4Y4yQtrsslaOv1rqH/pfGHl2do0vdT6hlef5og5wt6bUeL765GfCm3Hc7f3UsJcpvJwBQdhA7TM5AQFBHJjhV/gMPAYDoyh/CF5uB8MVuAn/jdwW7zQDAgTwHd0WfvVS58dvC+nbDg3lJGGb4M4D6unzB/Tz5XFD6fwJQSwMEFAACAAgAFQRBSteZEilfAAAAagAAABsAAAB1bml2ZXJzYWwvdW5pdmVyc2FsLnBuZy54bWwtjFsKgCAQAP+D7iB7gE1NrYXMyyQp9MKkx+2LaP5mPqZz1zyxw6c9rosFgRxcXxbdlvwR/cmutwmU/APYbaEmFPrXMw45WDCNQJJaGd0CCz6OIVvQvEZSihMpqN7lA1BLAQIAABQAAgAIABQEQUoqDcM2UQQAAAsQAAAdAAAAAAAAAAEAAAAAAAAAAAB1bml2ZXJzYWwvY29tbW9uX21lc3NhZ2VzLmxuZ1BLAQIAABQAAgAIABQEQUoZjuBKjAQAAEwVAAAnAAAAAAAAAAEAAAAAAIwEAAB1bml2ZXJzYWwvZmxhc2hfcHVibGlzaGluZ19zZXR0aW5ncy54bWxQSwECAAAUAAIACAAUBEFKIVGKHrYCAABRCgAAIQAAAAAAAAABAAAAAABdCQAAdW5pdmVyc2FsL2ZsYXNoX3NraW5fc2V0dGluZ3MueG1sUEsBAgAAFAACAAgAFARBSucrp4BhBAAAXRQAACYAAAAAAAAAAQAAAAAAUgwAAHVuaXZlcnNhbC9odG1sX3B1Ymxpc2hpbmdfc2V0dGluZ3MueG1sUEsBAgAAFAACAAgAFARBSlGmpFOsAQAAQwYAAB8AAAAAAAAAAQAAAAAA9xAAAHVuaXZlcnNhbC9odG1sX3NraW5fc2V0dGluZ3MuanNQSwECAAAUAAIACAAUBEFKGtrqO6oAAAAfAQAAGgAAAAAAAAABAAAAAADgEgAAdW5pdmVyc2FsL2kxOG5fcHJlc2V0cy54bWxQSwECAAAUAAIACAAUBEFKb8LJs24AAABzAAAAHAAAAAAAAAABAAAAAADCEwAAdW5pdmVyc2FsL2xvY2FsX3NldHRpbmdzLnhtbFBLAQIAABQAAgAIADMDgUTOggk37AIAAIgIAAAUAAAAAAAAAAEAAAAAAGoUAAB1bml2ZXJzYWwvcGxheWVyLnhtbFBLAQIAABQAAgAIABQEQUqxh8dfkwoAABdaAAApAAAAAAAAAAEAAAAAAIgXAAB1bml2ZXJzYWwvc2tpbl9jdXN0b21pemF0aW9uX3NldHRpbmdzLnhtbFBLAQIAABQAAgAIABUEQUoSLLtHoRYAALQhAAAXAAAAAAAAAAAAAAAAAGIiAAB1bml2ZXJzYWwvdW5pdmVyc2FsLnBuZ1BLAQIAABQAAgAIABUEQUrXmRIpXwAAAGoAAAAbAAAAAAAAAAEAAAAAADg5AAB1bml2ZXJzYWwvdW5pdmVyc2FsLnBuZy54bWxQSwUGAAAAAAsACwBJAwAA0DkAAAAA"/>
  <p:tag name="ISPRING_OUTPUT_FOLDER" val="C:\Users\Danny\Dropbox\Website\m10h"/>
  <p:tag name="ISPRING_PRESENTATION_TITLE" val="Section 6.4 Counting and Combinations with Multiple Cases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</TotalTime>
  <Words>1279</Words>
  <Application>Microsoft Office PowerPoint</Application>
  <PresentationFormat>On-screen Show (4:3)</PresentationFormat>
  <Paragraphs>101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Century</vt:lpstr>
      <vt:lpstr>Century Schoolbook</vt:lpstr>
      <vt:lpstr>Wingdings</vt:lpstr>
      <vt:lpstr>Wingdings 2</vt:lpstr>
      <vt:lpstr>Oriel</vt:lpstr>
      <vt:lpstr>Equation</vt:lpstr>
      <vt:lpstr>Section 6.4  Counting and Combinations with Multiple Cases</vt:lpstr>
      <vt:lpstr>Counting With Multiple Scenarios</vt:lpstr>
      <vt:lpstr>Permutations with Multiple Cases</vt:lpstr>
      <vt:lpstr>Ex: There are 6 chairs in a row.  How many ways can we seat Adam and Betty if they can not sit next to each other?</vt:lpstr>
      <vt:lpstr>Practice: How many four digit even numbers are possible if none of the digits can repeat?</vt:lpstr>
      <vt:lpstr>Ex: A lock has numbers from 0 to 59 and has a 3 number combination.  The difference between the 1st and 2nd number is atleast 3.  How many different combinations can there be? </vt:lpstr>
      <vt:lpstr>Counting What you don’t Want</vt:lpstr>
      <vt:lpstr>PowerPoint Presentation</vt:lpstr>
      <vt:lpstr>PowerPoint Presentation</vt:lpstr>
      <vt:lpstr>The Bucket Method:</vt:lpstr>
      <vt:lpstr>PowerPoint Presentation</vt:lpstr>
      <vt:lpstr>PowerPoint Presentation</vt:lpstr>
      <vt:lpstr>Practice: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6.4 Counting and Combinations with Multiple Cases</dc:title>
  <dc:creator>Danny Young</dc:creator>
  <cp:lastModifiedBy>Danny Young</cp:lastModifiedBy>
  <cp:revision>53</cp:revision>
  <dcterms:created xsi:type="dcterms:W3CDTF">2014-04-15T02:50:58Z</dcterms:created>
  <dcterms:modified xsi:type="dcterms:W3CDTF">2017-09-19T17:34:38Z</dcterms:modified>
</cp:coreProperties>
</file>